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2" r:id="rId2"/>
    <p:sldId id="277" r:id="rId3"/>
    <p:sldId id="278" r:id="rId4"/>
    <p:sldId id="276" r:id="rId5"/>
    <p:sldId id="271" r:id="rId6"/>
    <p:sldId id="274" r:id="rId7"/>
    <p:sldId id="275" r:id="rId8"/>
    <p:sldId id="257" r:id="rId9"/>
    <p:sldId id="263" r:id="rId10"/>
    <p:sldId id="279" r:id="rId11"/>
    <p:sldId id="270" r:id="rId12"/>
    <p:sldId id="265" r:id="rId13"/>
    <p:sldId id="260" r:id="rId14"/>
    <p:sldId id="261" r:id="rId15"/>
    <p:sldId id="273" r:id="rId16"/>
    <p:sldId id="258" r:id="rId17"/>
    <p:sldId id="267" r:id="rId18"/>
    <p:sldId id="268" r:id="rId19"/>
    <p:sldId id="266" r:id="rId20"/>
  </p:sldIdLst>
  <p:sldSz cx="7315200" cy="5486400" type="B5JIS"/>
  <p:notesSz cx="6858000" cy="9144000"/>
  <p:defaultTextStyle>
    <a:defPPr>
      <a:defRPr lang="en-US"/>
    </a:defPPr>
    <a:lvl1pPr marL="0" algn="l" defTabSz="731451" rtl="0" eaLnBrk="1" latinLnBrk="0" hangingPunct="1">
      <a:defRPr sz="1400" kern="1200">
        <a:solidFill>
          <a:schemeClr val="tx1"/>
        </a:solidFill>
        <a:latin typeface="+mn-lt"/>
        <a:ea typeface="+mn-ea"/>
        <a:cs typeface="+mn-cs"/>
      </a:defRPr>
    </a:lvl1pPr>
    <a:lvl2pPr marL="365726" algn="l" defTabSz="731451" rtl="0" eaLnBrk="1" latinLnBrk="0" hangingPunct="1">
      <a:defRPr sz="1400" kern="1200">
        <a:solidFill>
          <a:schemeClr val="tx1"/>
        </a:solidFill>
        <a:latin typeface="+mn-lt"/>
        <a:ea typeface="+mn-ea"/>
        <a:cs typeface="+mn-cs"/>
      </a:defRPr>
    </a:lvl2pPr>
    <a:lvl3pPr marL="731451" algn="l" defTabSz="731451" rtl="0" eaLnBrk="1" latinLnBrk="0" hangingPunct="1">
      <a:defRPr sz="1400" kern="1200">
        <a:solidFill>
          <a:schemeClr val="tx1"/>
        </a:solidFill>
        <a:latin typeface="+mn-lt"/>
        <a:ea typeface="+mn-ea"/>
        <a:cs typeface="+mn-cs"/>
      </a:defRPr>
    </a:lvl3pPr>
    <a:lvl4pPr marL="1097177" algn="l" defTabSz="731451" rtl="0" eaLnBrk="1" latinLnBrk="0" hangingPunct="1">
      <a:defRPr sz="1400" kern="1200">
        <a:solidFill>
          <a:schemeClr val="tx1"/>
        </a:solidFill>
        <a:latin typeface="+mn-lt"/>
        <a:ea typeface="+mn-ea"/>
        <a:cs typeface="+mn-cs"/>
      </a:defRPr>
    </a:lvl4pPr>
    <a:lvl5pPr marL="1462903" algn="l" defTabSz="731451" rtl="0" eaLnBrk="1" latinLnBrk="0" hangingPunct="1">
      <a:defRPr sz="1400" kern="1200">
        <a:solidFill>
          <a:schemeClr val="tx1"/>
        </a:solidFill>
        <a:latin typeface="+mn-lt"/>
        <a:ea typeface="+mn-ea"/>
        <a:cs typeface="+mn-cs"/>
      </a:defRPr>
    </a:lvl5pPr>
    <a:lvl6pPr marL="1828628" algn="l" defTabSz="731451" rtl="0" eaLnBrk="1" latinLnBrk="0" hangingPunct="1">
      <a:defRPr sz="1400" kern="1200">
        <a:solidFill>
          <a:schemeClr val="tx1"/>
        </a:solidFill>
        <a:latin typeface="+mn-lt"/>
        <a:ea typeface="+mn-ea"/>
        <a:cs typeface="+mn-cs"/>
      </a:defRPr>
    </a:lvl6pPr>
    <a:lvl7pPr marL="2194354" algn="l" defTabSz="731451" rtl="0" eaLnBrk="1" latinLnBrk="0" hangingPunct="1">
      <a:defRPr sz="1400" kern="1200">
        <a:solidFill>
          <a:schemeClr val="tx1"/>
        </a:solidFill>
        <a:latin typeface="+mn-lt"/>
        <a:ea typeface="+mn-ea"/>
        <a:cs typeface="+mn-cs"/>
      </a:defRPr>
    </a:lvl7pPr>
    <a:lvl8pPr marL="2560080" algn="l" defTabSz="731451" rtl="0" eaLnBrk="1" latinLnBrk="0" hangingPunct="1">
      <a:defRPr sz="1400" kern="1200">
        <a:solidFill>
          <a:schemeClr val="tx1"/>
        </a:solidFill>
        <a:latin typeface="+mn-lt"/>
        <a:ea typeface="+mn-ea"/>
        <a:cs typeface="+mn-cs"/>
      </a:defRPr>
    </a:lvl8pPr>
    <a:lvl9pPr marL="2925806" algn="l" defTabSz="731451"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showPr>
  <p:clrMru>
    <a:srgbClr val="865900"/>
    <a:srgbClr val="CCCC00"/>
    <a:srgbClr val="FFBF09"/>
    <a:srgbClr val="F676CB"/>
    <a:srgbClr val="993300"/>
    <a:srgbClr val="503500"/>
    <a:srgbClr val="ECF11F"/>
    <a:srgbClr val="FFFF99"/>
    <a:srgbClr val="FDFDFD"/>
    <a:srgbClr val="754A11"/>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340" autoAdjust="0"/>
    <p:restoredTop sz="99127" autoAdjust="0"/>
  </p:normalViewPr>
  <p:slideViewPr>
    <p:cSldViewPr>
      <p:cViewPr varScale="1">
        <p:scale>
          <a:sx n="86" d="100"/>
          <a:sy n="86" d="100"/>
        </p:scale>
        <p:origin x="-558" y="-150"/>
      </p:cViewPr>
      <p:guideLst>
        <p:guide orient="horz" pos="1728"/>
        <p:guide pos="2304"/>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6C7C1-668A-48F8-A553-2D437130E94E}" type="datetimeFigureOut">
              <a:rPr lang="en-US" smtClean="0"/>
              <a:pPr/>
              <a:t>1/12/2008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9AD622-7BCA-4DD7-8C6D-E74D9D69A4A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731451" rtl="0" eaLnBrk="1" latinLnBrk="0" hangingPunct="1">
      <a:defRPr sz="1000" kern="1200">
        <a:solidFill>
          <a:schemeClr val="tx1"/>
        </a:solidFill>
        <a:latin typeface="+mn-lt"/>
        <a:ea typeface="+mn-ea"/>
        <a:cs typeface="+mn-cs"/>
      </a:defRPr>
    </a:lvl1pPr>
    <a:lvl2pPr marL="365726" algn="l" defTabSz="731451" rtl="0" eaLnBrk="1" latinLnBrk="0" hangingPunct="1">
      <a:defRPr sz="1000" kern="1200">
        <a:solidFill>
          <a:schemeClr val="tx1"/>
        </a:solidFill>
        <a:latin typeface="+mn-lt"/>
        <a:ea typeface="+mn-ea"/>
        <a:cs typeface="+mn-cs"/>
      </a:defRPr>
    </a:lvl2pPr>
    <a:lvl3pPr marL="731451" algn="l" defTabSz="731451" rtl="0" eaLnBrk="1" latinLnBrk="0" hangingPunct="1">
      <a:defRPr sz="1000" kern="1200">
        <a:solidFill>
          <a:schemeClr val="tx1"/>
        </a:solidFill>
        <a:latin typeface="+mn-lt"/>
        <a:ea typeface="+mn-ea"/>
        <a:cs typeface="+mn-cs"/>
      </a:defRPr>
    </a:lvl3pPr>
    <a:lvl4pPr marL="1097177" algn="l" defTabSz="731451" rtl="0" eaLnBrk="1" latinLnBrk="0" hangingPunct="1">
      <a:defRPr sz="1000" kern="1200">
        <a:solidFill>
          <a:schemeClr val="tx1"/>
        </a:solidFill>
        <a:latin typeface="+mn-lt"/>
        <a:ea typeface="+mn-ea"/>
        <a:cs typeface="+mn-cs"/>
      </a:defRPr>
    </a:lvl4pPr>
    <a:lvl5pPr marL="1462903" algn="l" defTabSz="731451" rtl="0" eaLnBrk="1" latinLnBrk="0" hangingPunct="1">
      <a:defRPr sz="1000" kern="1200">
        <a:solidFill>
          <a:schemeClr val="tx1"/>
        </a:solidFill>
        <a:latin typeface="+mn-lt"/>
        <a:ea typeface="+mn-ea"/>
        <a:cs typeface="+mn-cs"/>
      </a:defRPr>
    </a:lvl5pPr>
    <a:lvl6pPr marL="1828628" algn="l" defTabSz="731451" rtl="0" eaLnBrk="1" latinLnBrk="0" hangingPunct="1">
      <a:defRPr sz="1000" kern="1200">
        <a:solidFill>
          <a:schemeClr val="tx1"/>
        </a:solidFill>
        <a:latin typeface="+mn-lt"/>
        <a:ea typeface="+mn-ea"/>
        <a:cs typeface="+mn-cs"/>
      </a:defRPr>
    </a:lvl6pPr>
    <a:lvl7pPr marL="2194354" algn="l" defTabSz="731451" rtl="0" eaLnBrk="1" latinLnBrk="0" hangingPunct="1">
      <a:defRPr sz="1000" kern="1200">
        <a:solidFill>
          <a:schemeClr val="tx1"/>
        </a:solidFill>
        <a:latin typeface="+mn-lt"/>
        <a:ea typeface="+mn-ea"/>
        <a:cs typeface="+mn-cs"/>
      </a:defRPr>
    </a:lvl7pPr>
    <a:lvl8pPr marL="2560080" algn="l" defTabSz="731451" rtl="0" eaLnBrk="1" latinLnBrk="0" hangingPunct="1">
      <a:defRPr sz="1000" kern="1200">
        <a:solidFill>
          <a:schemeClr val="tx1"/>
        </a:solidFill>
        <a:latin typeface="+mn-lt"/>
        <a:ea typeface="+mn-ea"/>
        <a:cs typeface="+mn-cs"/>
      </a:defRPr>
    </a:lvl8pPr>
    <a:lvl9pPr marL="2925806" algn="l" defTabSz="731451" rtl="0"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704343"/>
            <a:ext cx="6217920" cy="1176020"/>
          </a:xfrm>
        </p:spPr>
        <p:txBody>
          <a:bodyPr/>
          <a:lstStyle/>
          <a:p>
            <a:r>
              <a:rPr lang="en-US" smtClean="0"/>
              <a:t>Click to edit Master title style</a:t>
            </a:r>
            <a:endParaRPr lang="en-US"/>
          </a:p>
        </p:txBody>
      </p:sp>
      <p:sp>
        <p:nvSpPr>
          <p:cNvPr id="3" name="Subtitle 2"/>
          <p:cNvSpPr>
            <a:spLocks noGrp="1"/>
          </p:cNvSpPr>
          <p:nvPr>
            <p:ph type="subTitle" idx="1"/>
          </p:nvPr>
        </p:nvSpPr>
        <p:spPr>
          <a:xfrm>
            <a:off x="1097280" y="3108960"/>
            <a:ext cx="5120640" cy="1402080"/>
          </a:xfrm>
        </p:spPr>
        <p:txBody>
          <a:bodyPr/>
          <a:lstStyle>
            <a:lvl1pPr marL="0" indent="0" algn="ctr">
              <a:buNone/>
              <a:defRPr>
                <a:solidFill>
                  <a:schemeClr val="tx1">
                    <a:tint val="75000"/>
                  </a:schemeClr>
                </a:solidFill>
              </a:defRPr>
            </a:lvl1pPr>
            <a:lvl2pPr marL="365726" indent="0" algn="ctr">
              <a:buNone/>
              <a:defRPr>
                <a:solidFill>
                  <a:schemeClr val="tx1">
                    <a:tint val="75000"/>
                  </a:schemeClr>
                </a:solidFill>
              </a:defRPr>
            </a:lvl2pPr>
            <a:lvl3pPr marL="731451" indent="0" algn="ctr">
              <a:buNone/>
              <a:defRPr>
                <a:solidFill>
                  <a:schemeClr val="tx1">
                    <a:tint val="75000"/>
                  </a:schemeClr>
                </a:solidFill>
              </a:defRPr>
            </a:lvl3pPr>
            <a:lvl4pPr marL="1097177" indent="0" algn="ctr">
              <a:buNone/>
              <a:defRPr>
                <a:solidFill>
                  <a:schemeClr val="tx1">
                    <a:tint val="75000"/>
                  </a:schemeClr>
                </a:solidFill>
              </a:defRPr>
            </a:lvl4pPr>
            <a:lvl5pPr marL="1462903" indent="0" algn="ctr">
              <a:buNone/>
              <a:defRPr>
                <a:solidFill>
                  <a:schemeClr val="tx1">
                    <a:tint val="75000"/>
                  </a:schemeClr>
                </a:solidFill>
              </a:defRPr>
            </a:lvl5pPr>
            <a:lvl6pPr marL="1828628" indent="0" algn="ctr">
              <a:buNone/>
              <a:defRPr>
                <a:solidFill>
                  <a:schemeClr val="tx1">
                    <a:tint val="75000"/>
                  </a:schemeClr>
                </a:solidFill>
              </a:defRPr>
            </a:lvl6pPr>
            <a:lvl7pPr marL="2194354" indent="0" algn="ctr">
              <a:buNone/>
              <a:defRPr>
                <a:solidFill>
                  <a:schemeClr val="tx1">
                    <a:tint val="75000"/>
                  </a:schemeClr>
                </a:solidFill>
              </a:defRPr>
            </a:lvl7pPr>
            <a:lvl8pPr marL="2560080" indent="0" algn="ctr">
              <a:buNone/>
              <a:defRPr>
                <a:solidFill>
                  <a:schemeClr val="tx1">
                    <a:tint val="75000"/>
                  </a:schemeClr>
                </a:solidFill>
              </a:defRPr>
            </a:lvl8pPr>
            <a:lvl9pPr marL="292580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03AFDC-D53C-4C60-89CA-2C259DF39CBA}" type="datetimeFigureOut">
              <a:rPr lang="en-US" smtClean="0"/>
              <a:pPr/>
              <a:t>1/12/2008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03AFDC-D53C-4C60-89CA-2C259DF39CBA}" type="datetimeFigureOut">
              <a:rPr lang="en-US" smtClean="0"/>
              <a:pPr/>
              <a:t>1/12/2008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303520" y="219712"/>
            <a:ext cx="1645920" cy="46812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65760" y="219712"/>
            <a:ext cx="4815840" cy="46812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03AFDC-D53C-4C60-89CA-2C259DF39CBA}" type="datetimeFigureOut">
              <a:rPr lang="en-US" smtClean="0"/>
              <a:pPr/>
              <a:t>1/12/2008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03AFDC-D53C-4C60-89CA-2C259DF39CBA}" type="datetimeFigureOut">
              <a:rPr lang="en-US" smtClean="0"/>
              <a:pPr/>
              <a:t>1/12/2008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77851" y="3525520"/>
            <a:ext cx="6217920" cy="1089660"/>
          </a:xfrm>
        </p:spPr>
        <p:txBody>
          <a:bodyPr anchor="t"/>
          <a:lstStyle>
            <a:lvl1pPr algn="l">
              <a:defRPr sz="3200" b="1" cap="all"/>
            </a:lvl1pPr>
          </a:lstStyle>
          <a:p>
            <a:r>
              <a:rPr lang="en-US" smtClean="0"/>
              <a:t>Click to edit Master title style</a:t>
            </a:r>
            <a:endParaRPr lang="en-US"/>
          </a:p>
        </p:txBody>
      </p:sp>
      <p:sp>
        <p:nvSpPr>
          <p:cNvPr id="3" name="Text Placeholder 2"/>
          <p:cNvSpPr>
            <a:spLocks noGrp="1"/>
          </p:cNvSpPr>
          <p:nvPr>
            <p:ph type="body" idx="1"/>
          </p:nvPr>
        </p:nvSpPr>
        <p:spPr>
          <a:xfrm>
            <a:off x="577851" y="2325371"/>
            <a:ext cx="6217920" cy="1200150"/>
          </a:xfrm>
        </p:spPr>
        <p:txBody>
          <a:bodyPr anchor="b"/>
          <a:lstStyle>
            <a:lvl1pPr marL="0" indent="0">
              <a:buNone/>
              <a:defRPr sz="1600">
                <a:solidFill>
                  <a:schemeClr val="tx1">
                    <a:tint val="75000"/>
                  </a:schemeClr>
                </a:solidFill>
              </a:defRPr>
            </a:lvl1pPr>
            <a:lvl2pPr marL="365726" indent="0">
              <a:buNone/>
              <a:defRPr sz="1400">
                <a:solidFill>
                  <a:schemeClr val="tx1">
                    <a:tint val="75000"/>
                  </a:schemeClr>
                </a:solidFill>
              </a:defRPr>
            </a:lvl2pPr>
            <a:lvl3pPr marL="731451" indent="0">
              <a:buNone/>
              <a:defRPr sz="1300">
                <a:solidFill>
                  <a:schemeClr val="tx1">
                    <a:tint val="75000"/>
                  </a:schemeClr>
                </a:solidFill>
              </a:defRPr>
            </a:lvl3pPr>
            <a:lvl4pPr marL="1097177" indent="0">
              <a:buNone/>
              <a:defRPr sz="1100">
                <a:solidFill>
                  <a:schemeClr val="tx1">
                    <a:tint val="75000"/>
                  </a:schemeClr>
                </a:solidFill>
              </a:defRPr>
            </a:lvl4pPr>
            <a:lvl5pPr marL="1462903" indent="0">
              <a:buNone/>
              <a:defRPr sz="1100">
                <a:solidFill>
                  <a:schemeClr val="tx1">
                    <a:tint val="75000"/>
                  </a:schemeClr>
                </a:solidFill>
              </a:defRPr>
            </a:lvl5pPr>
            <a:lvl6pPr marL="1828628" indent="0">
              <a:buNone/>
              <a:defRPr sz="1100">
                <a:solidFill>
                  <a:schemeClr val="tx1">
                    <a:tint val="75000"/>
                  </a:schemeClr>
                </a:solidFill>
              </a:defRPr>
            </a:lvl6pPr>
            <a:lvl7pPr marL="2194354" indent="0">
              <a:buNone/>
              <a:defRPr sz="1100">
                <a:solidFill>
                  <a:schemeClr val="tx1">
                    <a:tint val="75000"/>
                  </a:schemeClr>
                </a:solidFill>
              </a:defRPr>
            </a:lvl7pPr>
            <a:lvl8pPr marL="2560080" indent="0">
              <a:buNone/>
              <a:defRPr sz="1100">
                <a:solidFill>
                  <a:schemeClr val="tx1">
                    <a:tint val="75000"/>
                  </a:schemeClr>
                </a:solidFill>
              </a:defRPr>
            </a:lvl8pPr>
            <a:lvl9pPr marL="292580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03AFDC-D53C-4C60-89CA-2C259DF39CBA}" type="datetimeFigureOut">
              <a:rPr lang="en-US" smtClean="0"/>
              <a:pPr/>
              <a:t>1/12/2008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5760" y="1280163"/>
            <a:ext cx="3230880" cy="3620770"/>
          </a:xfrm>
        </p:spPr>
        <p:txBody>
          <a:bodyPr/>
          <a:lstStyle>
            <a:lvl1pPr>
              <a:defRPr sz="23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718560" y="1280163"/>
            <a:ext cx="3230880" cy="3620770"/>
          </a:xfrm>
        </p:spPr>
        <p:txBody>
          <a:bodyPr/>
          <a:lstStyle>
            <a:lvl1pPr>
              <a:defRPr sz="23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03AFDC-D53C-4C60-89CA-2C259DF39CBA}" type="datetimeFigureOut">
              <a:rPr lang="en-US" smtClean="0"/>
              <a:pPr/>
              <a:t>1/12/2008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65763" y="1228091"/>
            <a:ext cx="3232151" cy="511809"/>
          </a:xfrm>
        </p:spPr>
        <p:txBody>
          <a:bodyPr anchor="b"/>
          <a:lstStyle>
            <a:lvl1pPr marL="0" indent="0">
              <a:buNone/>
              <a:defRPr sz="1900" b="1"/>
            </a:lvl1pPr>
            <a:lvl2pPr marL="365726" indent="0">
              <a:buNone/>
              <a:defRPr sz="1600" b="1"/>
            </a:lvl2pPr>
            <a:lvl3pPr marL="731451" indent="0">
              <a:buNone/>
              <a:defRPr sz="1400" b="1"/>
            </a:lvl3pPr>
            <a:lvl4pPr marL="1097177" indent="0">
              <a:buNone/>
              <a:defRPr sz="1300" b="1"/>
            </a:lvl4pPr>
            <a:lvl5pPr marL="1462903" indent="0">
              <a:buNone/>
              <a:defRPr sz="1300" b="1"/>
            </a:lvl5pPr>
            <a:lvl6pPr marL="1828628" indent="0">
              <a:buNone/>
              <a:defRPr sz="1300" b="1"/>
            </a:lvl6pPr>
            <a:lvl7pPr marL="2194354" indent="0">
              <a:buNone/>
              <a:defRPr sz="1300" b="1"/>
            </a:lvl7pPr>
            <a:lvl8pPr marL="2560080" indent="0">
              <a:buNone/>
              <a:defRPr sz="1300" b="1"/>
            </a:lvl8pPr>
            <a:lvl9pPr marL="2925806"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365763" y="1739900"/>
            <a:ext cx="3232151" cy="316103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716023" y="1228091"/>
            <a:ext cx="3233420" cy="511809"/>
          </a:xfrm>
        </p:spPr>
        <p:txBody>
          <a:bodyPr anchor="b"/>
          <a:lstStyle>
            <a:lvl1pPr marL="0" indent="0">
              <a:buNone/>
              <a:defRPr sz="1900" b="1"/>
            </a:lvl1pPr>
            <a:lvl2pPr marL="365726" indent="0">
              <a:buNone/>
              <a:defRPr sz="1600" b="1"/>
            </a:lvl2pPr>
            <a:lvl3pPr marL="731451" indent="0">
              <a:buNone/>
              <a:defRPr sz="1400" b="1"/>
            </a:lvl3pPr>
            <a:lvl4pPr marL="1097177" indent="0">
              <a:buNone/>
              <a:defRPr sz="1300" b="1"/>
            </a:lvl4pPr>
            <a:lvl5pPr marL="1462903" indent="0">
              <a:buNone/>
              <a:defRPr sz="1300" b="1"/>
            </a:lvl5pPr>
            <a:lvl6pPr marL="1828628" indent="0">
              <a:buNone/>
              <a:defRPr sz="1300" b="1"/>
            </a:lvl6pPr>
            <a:lvl7pPr marL="2194354" indent="0">
              <a:buNone/>
              <a:defRPr sz="1300" b="1"/>
            </a:lvl7pPr>
            <a:lvl8pPr marL="2560080" indent="0">
              <a:buNone/>
              <a:defRPr sz="1300" b="1"/>
            </a:lvl8pPr>
            <a:lvl9pPr marL="2925806"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3716023" y="1739900"/>
            <a:ext cx="3233420" cy="3161031"/>
          </a:xfrm>
        </p:spPr>
        <p:txBody>
          <a:bodyPr/>
          <a:lstStyle>
            <a:lvl1pPr>
              <a:defRPr sz="1900"/>
            </a:lvl1pPr>
            <a:lvl2pPr>
              <a:defRPr sz="1600"/>
            </a:lvl2pPr>
            <a:lvl3pPr>
              <a:defRPr sz="14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03AFDC-D53C-4C60-89CA-2C259DF39CBA}" type="datetimeFigureOut">
              <a:rPr lang="en-US" smtClean="0"/>
              <a:pPr/>
              <a:t>1/12/2008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03AFDC-D53C-4C60-89CA-2C259DF39CBA}" type="datetimeFigureOut">
              <a:rPr lang="en-US" smtClean="0"/>
              <a:pPr/>
              <a:t>1/12/2008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03AFDC-D53C-4C60-89CA-2C259DF39CBA}" type="datetimeFigureOut">
              <a:rPr lang="en-US" smtClean="0"/>
              <a:pPr/>
              <a:t>1/12/2008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65761" y="218440"/>
            <a:ext cx="2406651" cy="929640"/>
          </a:xfrm>
        </p:spPr>
        <p:txBody>
          <a:bodyPr anchor="b"/>
          <a:lstStyle>
            <a:lvl1pPr algn="l">
              <a:defRPr sz="1600" b="1"/>
            </a:lvl1pPr>
          </a:lstStyle>
          <a:p>
            <a:r>
              <a:rPr lang="en-US" smtClean="0"/>
              <a:t>Click to edit Master title style</a:t>
            </a:r>
            <a:endParaRPr lang="en-US"/>
          </a:p>
        </p:txBody>
      </p:sp>
      <p:sp>
        <p:nvSpPr>
          <p:cNvPr id="3" name="Content Placeholder 2"/>
          <p:cNvSpPr>
            <a:spLocks noGrp="1"/>
          </p:cNvSpPr>
          <p:nvPr>
            <p:ph idx="1"/>
          </p:nvPr>
        </p:nvSpPr>
        <p:spPr>
          <a:xfrm>
            <a:off x="2860040" y="218441"/>
            <a:ext cx="4089400" cy="4682490"/>
          </a:xfrm>
        </p:spPr>
        <p:txBody>
          <a:bodyPr/>
          <a:lstStyle>
            <a:lvl1pPr>
              <a:defRPr sz="2500"/>
            </a:lvl1pPr>
            <a:lvl2pPr>
              <a:defRPr sz="23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65761" y="1148081"/>
            <a:ext cx="2406651" cy="3752850"/>
          </a:xfrm>
        </p:spPr>
        <p:txBody>
          <a:bodyPr/>
          <a:lstStyle>
            <a:lvl1pPr marL="0" indent="0">
              <a:buNone/>
              <a:defRPr sz="1100"/>
            </a:lvl1pPr>
            <a:lvl2pPr marL="365726" indent="0">
              <a:buNone/>
              <a:defRPr sz="1000"/>
            </a:lvl2pPr>
            <a:lvl3pPr marL="731451" indent="0">
              <a:buNone/>
              <a:defRPr sz="800"/>
            </a:lvl3pPr>
            <a:lvl4pPr marL="1097177" indent="0">
              <a:buNone/>
              <a:defRPr sz="700"/>
            </a:lvl4pPr>
            <a:lvl5pPr marL="1462903" indent="0">
              <a:buNone/>
              <a:defRPr sz="700"/>
            </a:lvl5pPr>
            <a:lvl6pPr marL="1828628" indent="0">
              <a:buNone/>
              <a:defRPr sz="700"/>
            </a:lvl6pPr>
            <a:lvl7pPr marL="2194354" indent="0">
              <a:buNone/>
              <a:defRPr sz="700"/>
            </a:lvl7pPr>
            <a:lvl8pPr marL="2560080" indent="0">
              <a:buNone/>
              <a:defRPr sz="700"/>
            </a:lvl8pPr>
            <a:lvl9pPr marL="2925806"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03AFDC-D53C-4C60-89CA-2C259DF39CBA}" type="datetimeFigureOut">
              <a:rPr lang="en-US" smtClean="0"/>
              <a:pPr/>
              <a:t>1/12/2008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33831" y="3840480"/>
            <a:ext cx="4389120" cy="453390"/>
          </a:xfrm>
        </p:spPr>
        <p:txBody>
          <a:bodyPr anchor="b"/>
          <a:lstStyle>
            <a:lvl1pPr algn="l">
              <a:defRPr sz="1600" b="1"/>
            </a:lvl1pPr>
          </a:lstStyle>
          <a:p>
            <a:r>
              <a:rPr lang="en-US" smtClean="0"/>
              <a:t>Click to edit Master title style</a:t>
            </a:r>
            <a:endParaRPr lang="en-US"/>
          </a:p>
        </p:txBody>
      </p:sp>
      <p:sp>
        <p:nvSpPr>
          <p:cNvPr id="3" name="Picture Placeholder 2"/>
          <p:cNvSpPr>
            <a:spLocks noGrp="1"/>
          </p:cNvSpPr>
          <p:nvPr>
            <p:ph type="pic" idx="1"/>
          </p:nvPr>
        </p:nvSpPr>
        <p:spPr>
          <a:xfrm>
            <a:off x="1433831" y="490220"/>
            <a:ext cx="4389120" cy="3291840"/>
          </a:xfrm>
        </p:spPr>
        <p:txBody>
          <a:bodyPr/>
          <a:lstStyle>
            <a:lvl1pPr marL="0" indent="0">
              <a:buNone/>
              <a:defRPr sz="2500"/>
            </a:lvl1pPr>
            <a:lvl2pPr marL="365726" indent="0">
              <a:buNone/>
              <a:defRPr sz="2300"/>
            </a:lvl2pPr>
            <a:lvl3pPr marL="731451" indent="0">
              <a:buNone/>
              <a:defRPr sz="1900"/>
            </a:lvl3pPr>
            <a:lvl4pPr marL="1097177" indent="0">
              <a:buNone/>
              <a:defRPr sz="1600"/>
            </a:lvl4pPr>
            <a:lvl5pPr marL="1462903" indent="0">
              <a:buNone/>
              <a:defRPr sz="1600"/>
            </a:lvl5pPr>
            <a:lvl6pPr marL="1828628" indent="0">
              <a:buNone/>
              <a:defRPr sz="1600"/>
            </a:lvl6pPr>
            <a:lvl7pPr marL="2194354" indent="0">
              <a:buNone/>
              <a:defRPr sz="1600"/>
            </a:lvl7pPr>
            <a:lvl8pPr marL="2560080" indent="0">
              <a:buNone/>
              <a:defRPr sz="1600"/>
            </a:lvl8pPr>
            <a:lvl9pPr marL="2925806" indent="0">
              <a:buNone/>
              <a:defRPr sz="1600"/>
            </a:lvl9pPr>
          </a:lstStyle>
          <a:p>
            <a:endParaRPr lang="en-US"/>
          </a:p>
        </p:txBody>
      </p:sp>
      <p:sp>
        <p:nvSpPr>
          <p:cNvPr id="4" name="Text Placeholder 3"/>
          <p:cNvSpPr>
            <a:spLocks noGrp="1"/>
          </p:cNvSpPr>
          <p:nvPr>
            <p:ph type="body" sz="half" idx="2"/>
          </p:nvPr>
        </p:nvSpPr>
        <p:spPr>
          <a:xfrm>
            <a:off x="1433831" y="4293870"/>
            <a:ext cx="4389120" cy="643890"/>
          </a:xfrm>
        </p:spPr>
        <p:txBody>
          <a:bodyPr/>
          <a:lstStyle>
            <a:lvl1pPr marL="0" indent="0">
              <a:buNone/>
              <a:defRPr sz="1100"/>
            </a:lvl1pPr>
            <a:lvl2pPr marL="365726" indent="0">
              <a:buNone/>
              <a:defRPr sz="1000"/>
            </a:lvl2pPr>
            <a:lvl3pPr marL="731451" indent="0">
              <a:buNone/>
              <a:defRPr sz="800"/>
            </a:lvl3pPr>
            <a:lvl4pPr marL="1097177" indent="0">
              <a:buNone/>
              <a:defRPr sz="700"/>
            </a:lvl4pPr>
            <a:lvl5pPr marL="1462903" indent="0">
              <a:buNone/>
              <a:defRPr sz="700"/>
            </a:lvl5pPr>
            <a:lvl6pPr marL="1828628" indent="0">
              <a:buNone/>
              <a:defRPr sz="700"/>
            </a:lvl6pPr>
            <a:lvl7pPr marL="2194354" indent="0">
              <a:buNone/>
              <a:defRPr sz="700"/>
            </a:lvl7pPr>
            <a:lvl8pPr marL="2560080" indent="0">
              <a:buNone/>
              <a:defRPr sz="700"/>
            </a:lvl8pPr>
            <a:lvl9pPr marL="2925806"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03AFDC-D53C-4C60-89CA-2C259DF39CBA}" type="datetimeFigureOut">
              <a:rPr lang="en-US" smtClean="0"/>
              <a:pPr/>
              <a:t>1/12/2008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627AFD-9358-48CB-B677-D1A1AA3B1D2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219711"/>
            <a:ext cx="6583680" cy="914400"/>
          </a:xfrm>
          <a:prstGeom prst="rect">
            <a:avLst/>
          </a:prstGeom>
        </p:spPr>
        <p:txBody>
          <a:bodyPr vert="horz" lIns="73145" tIns="36572" rIns="73145" bIns="3657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65760" y="1280163"/>
            <a:ext cx="6583680" cy="3620770"/>
          </a:xfrm>
          <a:prstGeom prst="rect">
            <a:avLst/>
          </a:prstGeom>
        </p:spPr>
        <p:txBody>
          <a:bodyPr vert="horz" lIns="73145" tIns="36572" rIns="73145" bIns="3657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65760" y="5085082"/>
            <a:ext cx="1706880" cy="292100"/>
          </a:xfrm>
          <a:prstGeom prst="rect">
            <a:avLst/>
          </a:prstGeom>
        </p:spPr>
        <p:txBody>
          <a:bodyPr vert="horz" lIns="73145" tIns="36572" rIns="73145" bIns="36572" rtlCol="0" anchor="ctr"/>
          <a:lstStyle>
            <a:lvl1pPr algn="l">
              <a:defRPr sz="1000">
                <a:solidFill>
                  <a:schemeClr val="tx1">
                    <a:tint val="75000"/>
                  </a:schemeClr>
                </a:solidFill>
              </a:defRPr>
            </a:lvl1pPr>
          </a:lstStyle>
          <a:p>
            <a:fld id="{1F03AFDC-D53C-4C60-89CA-2C259DF39CBA}" type="datetimeFigureOut">
              <a:rPr lang="en-US" smtClean="0"/>
              <a:pPr/>
              <a:t>1/12/2008</a:t>
            </a:fld>
            <a:endParaRPr lang="en-US"/>
          </a:p>
        </p:txBody>
      </p:sp>
      <p:sp>
        <p:nvSpPr>
          <p:cNvPr id="5" name="Footer Placeholder 4"/>
          <p:cNvSpPr>
            <a:spLocks noGrp="1"/>
          </p:cNvSpPr>
          <p:nvPr>
            <p:ph type="ftr" sz="quarter" idx="3"/>
          </p:nvPr>
        </p:nvSpPr>
        <p:spPr>
          <a:xfrm>
            <a:off x="2499360" y="5085082"/>
            <a:ext cx="2316480" cy="292100"/>
          </a:xfrm>
          <a:prstGeom prst="rect">
            <a:avLst/>
          </a:prstGeom>
        </p:spPr>
        <p:txBody>
          <a:bodyPr vert="horz" lIns="73145" tIns="36572" rIns="73145" bIns="36572"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242560" y="5085082"/>
            <a:ext cx="1706880" cy="292100"/>
          </a:xfrm>
          <a:prstGeom prst="rect">
            <a:avLst/>
          </a:prstGeom>
        </p:spPr>
        <p:txBody>
          <a:bodyPr vert="horz" lIns="73145" tIns="36572" rIns="73145" bIns="36572" rtlCol="0" anchor="ctr"/>
          <a:lstStyle>
            <a:lvl1pPr algn="r">
              <a:defRPr sz="1000">
                <a:solidFill>
                  <a:schemeClr val="tx1">
                    <a:tint val="75000"/>
                  </a:schemeClr>
                </a:solidFill>
              </a:defRPr>
            </a:lvl1pPr>
          </a:lstStyle>
          <a:p>
            <a:fld id="{49627AFD-9358-48CB-B677-D1A1AA3B1D2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731451" rtl="0" eaLnBrk="1" latinLnBrk="0" hangingPunct="1">
        <a:spcBef>
          <a:spcPct val="0"/>
        </a:spcBef>
        <a:buNone/>
        <a:defRPr sz="3500" kern="1200">
          <a:solidFill>
            <a:schemeClr val="tx1"/>
          </a:solidFill>
          <a:latin typeface="+mj-lt"/>
          <a:ea typeface="+mj-ea"/>
          <a:cs typeface="+mj-cs"/>
        </a:defRPr>
      </a:lvl1pPr>
    </p:titleStyle>
    <p:bodyStyle>
      <a:lvl1pPr marL="274294" indent="-274294" algn="l" defTabSz="731451" rtl="0" eaLnBrk="1" latinLnBrk="0" hangingPunct="1">
        <a:spcBef>
          <a:spcPct val="20000"/>
        </a:spcBef>
        <a:buFont typeface="Arial" pitchFamily="34" charset="0"/>
        <a:buChar char="•"/>
        <a:defRPr sz="2500" kern="1200">
          <a:solidFill>
            <a:schemeClr val="tx1"/>
          </a:solidFill>
          <a:latin typeface="+mn-lt"/>
          <a:ea typeface="+mn-ea"/>
          <a:cs typeface="+mn-cs"/>
        </a:defRPr>
      </a:lvl1pPr>
      <a:lvl2pPr marL="594304" indent="-228579" algn="l" defTabSz="731451" rtl="0" eaLnBrk="1" latinLnBrk="0" hangingPunct="1">
        <a:spcBef>
          <a:spcPct val="20000"/>
        </a:spcBef>
        <a:buFont typeface="Arial" pitchFamily="34" charset="0"/>
        <a:buChar char="–"/>
        <a:defRPr sz="2300" kern="1200">
          <a:solidFill>
            <a:schemeClr val="tx1"/>
          </a:solidFill>
          <a:latin typeface="+mn-lt"/>
          <a:ea typeface="+mn-ea"/>
          <a:cs typeface="+mn-cs"/>
        </a:defRPr>
      </a:lvl2pPr>
      <a:lvl3pPr marL="914315" indent="-182863" algn="l" defTabSz="731451" rtl="0" eaLnBrk="1" latinLnBrk="0" hangingPunct="1">
        <a:spcBef>
          <a:spcPct val="20000"/>
        </a:spcBef>
        <a:buFont typeface="Arial" pitchFamily="34" charset="0"/>
        <a:buChar char="•"/>
        <a:defRPr sz="1900" kern="1200">
          <a:solidFill>
            <a:schemeClr val="tx1"/>
          </a:solidFill>
          <a:latin typeface="+mn-lt"/>
          <a:ea typeface="+mn-ea"/>
          <a:cs typeface="+mn-cs"/>
        </a:defRPr>
      </a:lvl3pPr>
      <a:lvl4pPr marL="1280040"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1645766"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011491"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377218"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742943"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108669" indent="-182863" algn="l" defTabSz="731451" rtl="0" eaLnBrk="1" latinLnBrk="0" hangingPunct="1">
        <a:spcBef>
          <a:spcPct val="200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731451" rtl="0" eaLnBrk="1" latinLnBrk="0" hangingPunct="1">
        <a:defRPr sz="1400" kern="1200">
          <a:solidFill>
            <a:schemeClr val="tx1"/>
          </a:solidFill>
          <a:latin typeface="+mn-lt"/>
          <a:ea typeface="+mn-ea"/>
          <a:cs typeface="+mn-cs"/>
        </a:defRPr>
      </a:lvl1pPr>
      <a:lvl2pPr marL="365726" algn="l" defTabSz="731451" rtl="0" eaLnBrk="1" latinLnBrk="0" hangingPunct="1">
        <a:defRPr sz="1400" kern="1200">
          <a:solidFill>
            <a:schemeClr val="tx1"/>
          </a:solidFill>
          <a:latin typeface="+mn-lt"/>
          <a:ea typeface="+mn-ea"/>
          <a:cs typeface="+mn-cs"/>
        </a:defRPr>
      </a:lvl2pPr>
      <a:lvl3pPr marL="731451" algn="l" defTabSz="731451" rtl="0" eaLnBrk="1" latinLnBrk="0" hangingPunct="1">
        <a:defRPr sz="1400" kern="1200">
          <a:solidFill>
            <a:schemeClr val="tx1"/>
          </a:solidFill>
          <a:latin typeface="+mn-lt"/>
          <a:ea typeface="+mn-ea"/>
          <a:cs typeface="+mn-cs"/>
        </a:defRPr>
      </a:lvl3pPr>
      <a:lvl4pPr marL="1097177" algn="l" defTabSz="731451" rtl="0" eaLnBrk="1" latinLnBrk="0" hangingPunct="1">
        <a:defRPr sz="1400" kern="1200">
          <a:solidFill>
            <a:schemeClr val="tx1"/>
          </a:solidFill>
          <a:latin typeface="+mn-lt"/>
          <a:ea typeface="+mn-ea"/>
          <a:cs typeface="+mn-cs"/>
        </a:defRPr>
      </a:lvl4pPr>
      <a:lvl5pPr marL="1462903" algn="l" defTabSz="731451" rtl="0" eaLnBrk="1" latinLnBrk="0" hangingPunct="1">
        <a:defRPr sz="1400" kern="1200">
          <a:solidFill>
            <a:schemeClr val="tx1"/>
          </a:solidFill>
          <a:latin typeface="+mn-lt"/>
          <a:ea typeface="+mn-ea"/>
          <a:cs typeface="+mn-cs"/>
        </a:defRPr>
      </a:lvl5pPr>
      <a:lvl6pPr marL="1828628" algn="l" defTabSz="731451" rtl="0" eaLnBrk="1" latinLnBrk="0" hangingPunct="1">
        <a:defRPr sz="1400" kern="1200">
          <a:solidFill>
            <a:schemeClr val="tx1"/>
          </a:solidFill>
          <a:latin typeface="+mn-lt"/>
          <a:ea typeface="+mn-ea"/>
          <a:cs typeface="+mn-cs"/>
        </a:defRPr>
      </a:lvl6pPr>
      <a:lvl7pPr marL="2194354" algn="l" defTabSz="731451" rtl="0" eaLnBrk="1" latinLnBrk="0" hangingPunct="1">
        <a:defRPr sz="1400" kern="1200">
          <a:solidFill>
            <a:schemeClr val="tx1"/>
          </a:solidFill>
          <a:latin typeface="+mn-lt"/>
          <a:ea typeface="+mn-ea"/>
          <a:cs typeface="+mn-cs"/>
        </a:defRPr>
      </a:lvl7pPr>
      <a:lvl8pPr marL="2560080" algn="l" defTabSz="731451" rtl="0" eaLnBrk="1" latinLnBrk="0" hangingPunct="1">
        <a:defRPr sz="1400" kern="1200">
          <a:solidFill>
            <a:schemeClr val="tx1"/>
          </a:solidFill>
          <a:latin typeface="+mn-lt"/>
          <a:ea typeface="+mn-ea"/>
          <a:cs typeface="+mn-cs"/>
        </a:defRPr>
      </a:lvl8pPr>
      <a:lvl9pPr marL="2925806" algn="l" defTabSz="731451"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49.jpeg"/></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jpeg"/><Relationship Id="rId7"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gif"/></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1.gif"/><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gif"/><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l="-3000" r="-3000"/>
          </a:stretch>
        </a:blipFill>
        <a:effectLst/>
      </p:bgPr>
    </p:bg>
    <p:spTree>
      <p:nvGrpSpPr>
        <p:cNvPr id="1" name=""/>
        <p:cNvGrpSpPr/>
        <p:nvPr/>
      </p:nvGrpSpPr>
      <p:grpSpPr>
        <a:xfrm>
          <a:off x="0" y="0"/>
          <a:ext cx="0" cy="0"/>
          <a:chOff x="0" y="0"/>
          <a:chExt cx="0" cy="0"/>
        </a:xfrm>
      </p:grpSpPr>
      <p:pic>
        <p:nvPicPr>
          <p:cNvPr id="8" name="Picture 7" descr="custom.jpg"/>
          <p:cNvPicPr>
            <a:picLocks noChangeAspect="1"/>
          </p:cNvPicPr>
          <p:nvPr/>
        </p:nvPicPr>
        <p:blipFill>
          <a:blip r:embed="rId3">
            <a:lum bright="-43000" contrast="42000"/>
          </a:blip>
          <a:stretch>
            <a:fillRect/>
          </a:stretch>
        </p:blipFill>
        <p:spPr>
          <a:xfrm>
            <a:off x="0" y="2286002"/>
            <a:ext cx="1063133" cy="1046347"/>
          </a:xfrm>
          <a:prstGeom prst="rect">
            <a:avLst/>
          </a:prstGeom>
        </p:spPr>
      </p:pic>
      <p:sp>
        <p:nvSpPr>
          <p:cNvPr id="5" name="TextBox 4"/>
          <p:cNvSpPr txBox="1"/>
          <p:nvPr/>
        </p:nvSpPr>
        <p:spPr>
          <a:xfrm>
            <a:off x="4206243" y="1402080"/>
            <a:ext cx="147783" cy="289302"/>
          </a:xfrm>
          <a:prstGeom prst="rect">
            <a:avLst/>
          </a:prstGeom>
          <a:noFill/>
        </p:spPr>
        <p:txBody>
          <a:bodyPr wrap="none" lIns="73145" tIns="36572" rIns="73145" bIns="36572" rtlCol="0">
            <a:spAutoFit/>
          </a:bodyPr>
          <a:lstStyle/>
          <a:p>
            <a:endParaRPr lang="en-US" dirty="0"/>
          </a:p>
        </p:txBody>
      </p:sp>
      <p:sp>
        <p:nvSpPr>
          <p:cNvPr id="11" name="TextBox 10"/>
          <p:cNvSpPr txBox="1"/>
          <p:nvPr/>
        </p:nvSpPr>
        <p:spPr>
          <a:xfrm>
            <a:off x="0" y="0"/>
            <a:ext cx="7315200" cy="6691054"/>
          </a:xfrm>
          <a:prstGeom prst="rect">
            <a:avLst/>
          </a:prstGeom>
          <a:noFill/>
        </p:spPr>
        <p:txBody>
          <a:bodyPr wrap="square" lIns="73145" tIns="36572" rIns="73145" bIns="36572" rtlCol="0">
            <a:spAutoFit/>
          </a:bodyPr>
          <a:lstStyle/>
          <a:p>
            <a:pPr lvl="8"/>
            <a:r>
              <a:rPr lang="en-US" sz="4800" dirty="0" smtClean="0">
                <a:solidFill>
                  <a:srgbClr val="820000"/>
                </a:solidFill>
                <a:latin typeface="Wingdings" pitchFamily="2" charset="2"/>
              </a:rPr>
              <a:t>  </a:t>
            </a:r>
            <a:r>
              <a:rPr lang="en-US" sz="900" dirty="0" smtClean="0">
                <a:solidFill>
                  <a:srgbClr val="820000"/>
                </a:solidFill>
                <a:latin typeface="Wingdings" pitchFamily="2" charset="2"/>
              </a:rPr>
              <a:t>	</a:t>
            </a:r>
            <a:r>
              <a:rPr lang="en-US" sz="4800" dirty="0" smtClean="0">
                <a:solidFill>
                  <a:srgbClr val="820000"/>
                </a:solidFill>
                <a:latin typeface="Wingdings" pitchFamily="2" charset="2"/>
              </a:rPr>
              <a:t> 		    </a:t>
            </a:r>
          </a:p>
          <a:p>
            <a:pPr lvl="8"/>
            <a:endParaRPr lang="en-US" sz="19100" dirty="0" smtClean="0">
              <a:solidFill>
                <a:schemeClr val="tx1">
                  <a:lumMod val="75000"/>
                  <a:lumOff val="25000"/>
                </a:schemeClr>
              </a:solidFill>
              <a:latin typeface="Wingdings" pitchFamily="2" charset="2"/>
            </a:endParaRPr>
          </a:p>
          <a:p>
            <a:pPr lvl="8"/>
            <a:endParaRPr lang="en-US" sz="19100" dirty="0" smtClean="0">
              <a:solidFill>
                <a:schemeClr val="tx1">
                  <a:lumMod val="75000"/>
                  <a:lumOff val="25000"/>
                </a:schemeClr>
              </a:solidFill>
              <a:latin typeface="Wingdings" pitchFamily="2" charset="2"/>
            </a:endParaRPr>
          </a:p>
        </p:txBody>
      </p:sp>
      <p:sp>
        <p:nvSpPr>
          <p:cNvPr id="12" name="Rectangle 11"/>
          <p:cNvSpPr/>
          <p:nvPr/>
        </p:nvSpPr>
        <p:spPr>
          <a:xfrm>
            <a:off x="0" y="1828802"/>
            <a:ext cx="7315200" cy="2277547"/>
          </a:xfrm>
          <a:prstGeom prst="rect">
            <a:avLst/>
          </a:prstGeom>
          <a:noFill/>
          <a:ln>
            <a:noFill/>
          </a:ln>
        </p:spPr>
        <p:txBody>
          <a:bodyPr wrap="square">
            <a:spAutoFit/>
          </a:bodyPr>
          <a:lstStyle/>
          <a:p>
            <a:pPr>
              <a:tabLst>
                <a:tab pos="189213" algn="l"/>
              </a:tabLst>
            </a:pPr>
            <a:endParaRPr lang="en-US" sz="44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endParaRPr>
          </a:p>
          <a:p>
            <a:pPr>
              <a:tabLst>
                <a:tab pos="189213" algn="l"/>
              </a:tabLst>
            </a:pPr>
            <a:r>
              <a:rPr lang="en-US" sz="44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8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8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4400" dirty="0" smtClean="0">
                <a:ln w="18415" cmpd="sng">
                  <a:solidFill>
                    <a:srgbClr val="FFFFFF"/>
                  </a:solidFill>
                  <a:prstDash val="solid"/>
                </a:ln>
                <a:solidFill>
                  <a:schemeClr val="bg1">
                    <a:alpha val="0"/>
                  </a:schemeClr>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UNDERBRIDGE</a:t>
            </a:r>
            <a:r>
              <a:rPr lang="en-US" sz="44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40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rPr>
              <a:t>design</a:t>
            </a:r>
          </a:p>
          <a:p>
            <a:pPr>
              <a:tabLst>
                <a:tab pos="189213" algn="l"/>
              </a:tabLst>
            </a:pPr>
            <a:endParaRPr lang="en-US" sz="5400" b="1" dirty="0">
              <a:ln w="18000">
                <a:solidFill>
                  <a:schemeClr val="tx1"/>
                </a:solidFill>
                <a:prstDash val="solid"/>
                <a:miter lim="800000"/>
              </a:ln>
              <a:solidFill>
                <a:srgbClr val="0070C0"/>
              </a:solidFill>
              <a:latin typeface="Cordia New" pitchFamily="34" charset="-34"/>
              <a:ea typeface="BatangChe" pitchFamily="49" charset="-127"/>
              <a:cs typeface="Cordia New" pitchFamily="34" charset="-3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3399"/>
            </a:gs>
            <a:gs pos="25000">
              <a:srgbClr val="FF6633"/>
            </a:gs>
            <a:gs pos="50000">
              <a:srgbClr val="FFFF00"/>
            </a:gs>
            <a:gs pos="75000">
              <a:srgbClr val="01A78F"/>
            </a:gs>
            <a:gs pos="100000">
              <a:srgbClr val="3366FF"/>
            </a:gs>
          </a:gsLst>
          <a:lin ang="13500000" scaled="0"/>
          <a:tileRect/>
        </a:gradFill>
        <a:effectLst/>
      </p:bgPr>
    </p:bg>
    <p:spTree>
      <p:nvGrpSpPr>
        <p:cNvPr id="1" name=""/>
        <p:cNvGrpSpPr/>
        <p:nvPr/>
      </p:nvGrpSpPr>
      <p:grpSpPr>
        <a:xfrm>
          <a:off x="0" y="0"/>
          <a:ext cx="0" cy="0"/>
          <a:chOff x="0" y="0"/>
          <a:chExt cx="0" cy="0"/>
        </a:xfrm>
      </p:grpSpPr>
      <p:pic>
        <p:nvPicPr>
          <p:cNvPr id="2" name="Picture 1" descr="DSC00716.jpg"/>
          <p:cNvPicPr>
            <a:picLocks noChangeAspect="1"/>
          </p:cNvPicPr>
          <p:nvPr/>
        </p:nvPicPr>
        <p:blipFill>
          <a:blip r:embed="rId2" cstate="print">
            <a:lum bright="-3000" contrast="-25000"/>
          </a:blip>
          <a:stretch>
            <a:fillRect/>
          </a:stretch>
        </p:blipFill>
        <p:spPr>
          <a:xfrm>
            <a:off x="533400" y="685800"/>
            <a:ext cx="5578609" cy="3999134"/>
          </a:xfrm>
          <a:prstGeom prst="rect">
            <a:avLst/>
          </a:prstGeom>
          <a:ln w="142875" cmpd="dbl">
            <a:gradFill>
              <a:gsLst>
                <a:gs pos="0">
                  <a:srgbClr val="3399FF"/>
                </a:gs>
                <a:gs pos="16000">
                  <a:srgbClr val="00CCCC"/>
                </a:gs>
                <a:gs pos="47000">
                  <a:srgbClr val="9999FF"/>
                </a:gs>
                <a:gs pos="60001">
                  <a:srgbClr val="2E6792"/>
                </a:gs>
                <a:gs pos="71001">
                  <a:srgbClr val="3333CC"/>
                </a:gs>
                <a:gs pos="81000">
                  <a:srgbClr val="1170FF"/>
                </a:gs>
                <a:gs pos="100000">
                  <a:srgbClr val="006699"/>
                </a:gs>
              </a:gsLst>
              <a:lin ang="5400000" scaled="0"/>
            </a:gradFill>
            <a:prstDash val="solid"/>
          </a:ln>
        </p:spPr>
      </p:pic>
      <p:sp>
        <p:nvSpPr>
          <p:cNvPr id="3" name="TextBox 2"/>
          <p:cNvSpPr txBox="1"/>
          <p:nvPr/>
        </p:nvSpPr>
        <p:spPr>
          <a:xfrm>
            <a:off x="1295400" y="1371600"/>
            <a:ext cx="3962400" cy="2062103"/>
          </a:xfrm>
          <a:prstGeom prst="rect">
            <a:avLst/>
          </a:prstGeom>
          <a:noFill/>
        </p:spPr>
        <p:txBody>
          <a:bodyPr wrap="square" rtlCol="0">
            <a:spAutoFit/>
          </a:bodyPr>
          <a:lstStyle/>
          <a:p>
            <a:r>
              <a:rPr lang="en-US" sz="5400" b="1" spc="300" dirty="0" smtClean="0">
                <a:ln>
                  <a:solidFill>
                    <a:srgbClr val="865900"/>
                  </a:solidFill>
                </a:ln>
                <a:solidFill>
                  <a:schemeClr val="bg1"/>
                </a:solidFill>
                <a:effectLst>
                  <a:outerShdw blurRad="38100" dist="38100" dir="2700000" algn="tl">
                    <a:srgbClr val="000000">
                      <a:alpha val="43137"/>
                    </a:srgbClr>
                  </a:outerShdw>
                </a:effectLst>
                <a:latin typeface="Vivaldi" pitchFamily="66" charset="0"/>
                <a:ea typeface="Microsoft Himalaya" pitchFamily="2" charset="0"/>
                <a:cs typeface="Microsoft Himalaya" pitchFamily="2" charset="0"/>
              </a:rPr>
              <a:t>J</a:t>
            </a:r>
            <a:r>
              <a:rPr lang="en-US" sz="6000" b="1" spc="300" dirty="0" smtClean="0">
                <a:ln>
                  <a:solidFill>
                    <a:srgbClr val="865900"/>
                  </a:solidFill>
                </a:ln>
                <a:solidFill>
                  <a:schemeClr val="bg1"/>
                </a:solidFill>
                <a:effectLst>
                  <a:outerShdw blurRad="38100" dist="38100" dir="2700000" algn="tl">
                    <a:srgbClr val="000000">
                      <a:alpha val="43137"/>
                    </a:srgbClr>
                  </a:outerShdw>
                </a:effectLst>
                <a:latin typeface="Vivaldi" pitchFamily="66" charset="0"/>
                <a:ea typeface="Microsoft Himalaya" pitchFamily="2" charset="0"/>
                <a:cs typeface="Microsoft Himalaya" pitchFamily="2" charset="0"/>
              </a:rPr>
              <a:t>esus </a:t>
            </a:r>
            <a:r>
              <a:rPr lang="en-US" sz="9600" spc="300" dirty="0" err="1" smtClean="0">
                <a:ln>
                  <a:solidFill>
                    <a:srgbClr val="865900"/>
                  </a:solidFill>
                </a:ln>
                <a:solidFill>
                  <a:schemeClr val="bg1"/>
                </a:solidFill>
                <a:effectLst>
                  <a:outerShdw blurRad="38100" dist="38100" dir="2700000" algn="tl">
                    <a:srgbClr val="000000">
                      <a:alpha val="43137"/>
                    </a:srgbClr>
                  </a:outerShdw>
                </a:effectLst>
                <a:latin typeface="Vivaldi" pitchFamily="66" charset="0"/>
                <a:ea typeface="Microsoft Himalaya" pitchFamily="2" charset="0"/>
                <a:cs typeface="Microsoft Himalaya" pitchFamily="2" charset="0"/>
              </a:rPr>
              <a:t>c</a:t>
            </a:r>
            <a:r>
              <a:rPr lang="en-US" sz="6000" b="1" spc="300" dirty="0" err="1" smtClean="0">
                <a:ln>
                  <a:solidFill>
                    <a:srgbClr val="865900"/>
                  </a:solidFill>
                </a:ln>
                <a:solidFill>
                  <a:schemeClr val="bg1"/>
                </a:solidFill>
                <a:effectLst>
                  <a:outerShdw blurRad="38100" dist="38100" dir="2700000" algn="tl">
                    <a:srgbClr val="000000">
                      <a:alpha val="43137"/>
                    </a:srgbClr>
                  </a:outerShdw>
                </a:effectLst>
                <a:latin typeface="Vivaldi" pitchFamily="66" charset="0"/>
                <a:ea typeface="Microsoft Himalaya" pitchFamily="2" charset="0"/>
                <a:cs typeface="Microsoft Himalaya" pitchFamily="2" charset="0"/>
              </a:rPr>
              <a:t>hrist</a:t>
            </a:r>
            <a:endParaRPr lang="en-US" sz="6000" b="1" spc="300" dirty="0" smtClean="0">
              <a:ln>
                <a:solidFill>
                  <a:srgbClr val="865900"/>
                </a:solidFill>
              </a:ln>
              <a:solidFill>
                <a:schemeClr val="bg1"/>
              </a:solidFill>
              <a:effectLst>
                <a:outerShdw blurRad="38100" dist="38100" dir="2700000" algn="tl">
                  <a:srgbClr val="000000">
                    <a:alpha val="43137"/>
                  </a:srgbClr>
                </a:outerShdw>
              </a:effectLst>
              <a:latin typeface="Vivaldi" pitchFamily="66" charset="0"/>
              <a:ea typeface="Microsoft Himalaya" pitchFamily="2" charset="0"/>
              <a:cs typeface="Microsoft Himalaya" pitchFamily="2" charset="0"/>
            </a:endParaRPr>
          </a:p>
          <a:p>
            <a:r>
              <a:rPr lang="en-US" sz="3200" b="1" dirty="0" smtClean="0">
                <a:latin typeface="Vivaldi" pitchFamily="66" charset="0"/>
                <a:ea typeface="Microsoft Himalaya" pitchFamily="2" charset="0"/>
                <a:cs typeface="Microsoft Himalaya" pitchFamily="2" charset="0"/>
              </a:rPr>
              <a:t>Super Summer  2008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DSCN1360.jpg"/>
          <p:cNvPicPr>
            <a:picLocks noChangeAspect="1"/>
          </p:cNvPicPr>
          <p:nvPr/>
        </p:nvPicPr>
        <p:blipFill>
          <a:blip r:embed="rId2" cstate="print">
            <a:duotone>
              <a:prstClr val="black"/>
              <a:schemeClr val="accent1">
                <a:tint val="45000"/>
                <a:satMod val="400000"/>
              </a:schemeClr>
            </a:duotone>
          </a:blip>
          <a:stretch>
            <a:fillRect/>
          </a:stretch>
        </p:blipFill>
        <p:spPr>
          <a:xfrm>
            <a:off x="2926080" y="2011680"/>
            <a:ext cx="2438400" cy="2743200"/>
          </a:xfrm>
          <a:prstGeom prst="rect">
            <a:avLst/>
          </a:prstGeom>
        </p:spPr>
      </p:pic>
      <p:sp>
        <p:nvSpPr>
          <p:cNvPr id="4" name="TextBox 3"/>
          <p:cNvSpPr txBox="1"/>
          <p:nvPr/>
        </p:nvSpPr>
        <p:spPr>
          <a:xfrm>
            <a:off x="1524000" y="1036321"/>
            <a:ext cx="4450080" cy="966410"/>
          </a:xfrm>
          <a:prstGeom prst="rect">
            <a:avLst/>
          </a:prstGeom>
          <a:noFill/>
        </p:spPr>
        <p:txBody>
          <a:bodyPr wrap="square" lIns="73145" tIns="36572" rIns="73145" bIns="36572" rtlCol="0">
            <a:spAutoFit/>
          </a:bodyPr>
          <a:lstStyle/>
          <a:p>
            <a:r>
              <a:rPr lang="en-US" sz="5800" dirty="0" smtClean="0">
                <a:solidFill>
                  <a:schemeClr val="tx2">
                    <a:lumMod val="75000"/>
                  </a:schemeClr>
                </a:solidFill>
                <a:latin typeface="Agency FB" pitchFamily="34" charset="0"/>
              </a:rPr>
              <a:t>			</a:t>
            </a:r>
            <a:endParaRPr lang="en-US" sz="6400" i="1" dirty="0">
              <a:solidFill>
                <a:schemeClr val="bg1"/>
              </a:solidFill>
              <a:latin typeface="Bell MT" pitchFamily="18" charset="0"/>
            </a:endParaRPr>
          </a:p>
        </p:txBody>
      </p:sp>
      <p:pic>
        <p:nvPicPr>
          <p:cNvPr id="2" name="Picture 1" descr="DSCN1360.jpg"/>
          <p:cNvPicPr>
            <a:picLocks noChangeAspect="1"/>
          </p:cNvPicPr>
          <p:nvPr/>
        </p:nvPicPr>
        <p:blipFill>
          <a:blip r:embed="rId3" cstate="print">
            <a:duotone>
              <a:prstClr val="black"/>
              <a:srgbClr val="D9C3A5">
                <a:tint val="50000"/>
                <a:satMod val="180000"/>
              </a:srgbClr>
            </a:duotone>
            <a:lum contrast="40000"/>
          </a:blip>
          <a:stretch>
            <a:fillRect/>
          </a:stretch>
        </p:blipFill>
        <p:spPr>
          <a:xfrm>
            <a:off x="0" y="0"/>
            <a:ext cx="7112000" cy="5257800"/>
          </a:xfrm>
          <a:prstGeom prst="rect">
            <a:avLst/>
          </a:prstGeom>
        </p:spPr>
      </p:pic>
      <p:sp>
        <p:nvSpPr>
          <p:cNvPr id="9" name="TextBox 8"/>
          <p:cNvSpPr txBox="1"/>
          <p:nvPr/>
        </p:nvSpPr>
        <p:spPr>
          <a:xfrm>
            <a:off x="304800" y="4754881"/>
            <a:ext cx="2194560" cy="366246"/>
          </a:xfrm>
          <a:prstGeom prst="rect">
            <a:avLst/>
          </a:prstGeom>
          <a:noFill/>
        </p:spPr>
        <p:txBody>
          <a:bodyPr wrap="square" lIns="73145" tIns="36572" rIns="73145" bIns="36572" rtlCol="0">
            <a:spAutoFit/>
          </a:bodyPr>
          <a:lstStyle/>
          <a:p>
            <a:r>
              <a:rPr lang="en-US" sz="1900" b="1" dirty="0" smtClean="0"/>
              <a:t>BANANA REPUBLIC             </a:t>
            </a:r>
            <a:endParaRPr lang="en-US" sz="1900" b="1" dirty="0"/>
          </a:p>
        </p:txBody>
      </p:sp>
      <p:sp>
        <p:nvSpPr>
          <p:cNvPr id="10" name="TextBox 9"/>
          <p:cNvSpPr txBox="1"/>
          <p:nvPr/>
        </p:nvSpPr>
        <p:spPr>
          <a:xfrm>
            <a:off x="426720" y="670561"/>
            <a:ext cx="2133600" cy="735578"/>
          </a:xfrm>
          <a:prstGeom prst="rect">
            <a:avLst/>
          </a:prstGeom>
          <a:noFill/>
        </p:spPr>
        <p:txBody>
          <a:bodyPr wrap="square" lIns="73145" tIns="36572" rIns="73145" bIns="36572" rtlCol="0">
            <a:spAutoFit/>
          </a:bodyPr>
          <a:lstStyle/>
          <a:p>
            <a:r>
              <a:rPr lang="en-US" sz="4300" b="1" dirty="0" smtClean="0">
                <a:solidFill>
                  <a:srgbClr val="663300"/>
                </a:solidFill>
                <a:effectLst>
                  <a:outerShdw blurRad="38100" dist="38100" dir="2700000" algn="tl">
                    <a:srgbClr val="000000">
                      <a:alpha val="43137"/>
                    </a:srgbClr>
                  </a:outerShdw>
                </a:effectLst>
                <a:latin typeface="Calisto MT" pitchFamily="18" charset="0"/>
                <a:ea typeface="Arial Unicode MS" pitchFamily="34" charset="-128"/>
                <a:cs typeface="Arial Unicode MS" pitchFamily="34" charset="-128"/>
              </a:rPr>
              <a:t>SUEDE</a:t>
            </a:r>
            <a:endParaRPr lang="en-US" sz="4300" b="1" dirty="0">
              <a:solidFill>
                <a:srgbClr val="663300"/>
              </a:solidFill>
              <a:effectLst>
                <a:outerShdw blurRad="38100" dist="38100" dir="2700000" algn="tl">
                  <a:srgbClr val="000000">
                    <a:alpha val="43137"/>
                  </a:srgbClr>
                </a:outerShdw>
              </a:effectLst>
              <a:latin typeface="Calisto MT" pitchFamily="18" charset="0"/>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grayscl/>
          </a:blip>
          <a:tile tx="0" ty="0" sx="100000" sy="100000" flip="none" algn="tl"/>
        </a:blipFill>
        <a:effectLst/>
      </p:bgPr>
    </p:bg>
    <p:spTree>
      <p:nvGrpSpPr>
        <p:cNvPr id="1" name=""/>
        <p:cNvGrpSpPr/>
        <p:nvPr/>
      </p:nvGrpSpPr>
      <p:grpSpPr>
        <a:xfrm>
          <a:off x="0" y="0"/>
          <a:ext cx="0" cy="0"/>
          <a:chOff x="0" y="0"/>
          <a:chExt cx="0" cy="0"/>
        </a:xfrm>
      </p:grpSpPr>
      <p:pic>
        <p:nvPicPr>
          <p:cNvPr id="2" name="Picture 1" descr="Slide11-1.JPG"/>
          <p:cNvPicPr>
            <a:picLocks noChangeAspect="1"/>
          </p:cNvPicPr>
          <p:nvPr/>
        </p:nvPicPr>
        <p:blipFill>
          <a:blip r:embed="rId3">
            <a:duotone>
              <a:prstClr val="black"/>
              <a:schemeClr val="accent6">
                <a:tint val="45000"/>
                <a:satMod val="400000"/>
              </a:schemeClr>
            </a:duotone>
            <a:lum bright="7000" contrast="-1000"/>
          </a:blip>
          <a:stretch>
            <a:fillRect/>
          </a:stretch>
        </p:blipFill>
        <p:spPr>
          <a:xfrm>
            <a:off x="2971800" y="0"/>
            <a:ext cx="4892040" cy="5486400"/>
          </a:xfrm>
          <a:prstGeom prst="rect">
            <a:avLst/>
          </a:prstGeom>
        </p:spPr>
      </p:pic>
      <p:sp>
        <p:nvSpPr>
          <p:cNvPr id="3" name="TextBox 2"/>
          <p:cNvSpPr txBox="1"/>
          <p:nvPr/>
        </p:nvSpPr>
        <p:spPr>
          <a:xfrm>
            <a:off x="0" y="4343400"/>
            <a:ext cx="3276600" cy="1304965"/>
          </a:xfrm>
          <a:prstGeom prst="rect">
            <a:avLst/>
          </a:prstGeom>
          <a:noFill/>
        </p:spPr>
        <p:txBody>
          <a:bodyPr wrap="square" lIns="73145" tIns="36572" rIns="73145" bIns="36572" rtlCol="0">
            <a:spAutoFit/>
          </a:bodyPr>
          <a:lstStyle/>
          <a:p>
            <a:r>
              <a:rPr lang="en-US" sz="8000" dirty="0" smtClean="0">
                <a:latin typeface="Aharoni" pitchFamily="2" charset="-79"/>
                <a:cs typeface="Aharoni" pitchFamily="2" charset="-79"/>
              </a:rPr>
              <a:t>V</a:t>
            </a:r>
            <a:r>
              <a:rPr lang="en-US" sz="4400" dirty="0" smtClean="0">
                <a:solidFill>
                  <a:schemeClr val="bg1"/>
                </a:solidFill>
                <a:latin typeface="Algerian" pitchFamily="82" charset="0"/>
              </a:rPr>
              <a:t>o</a:t>
            </a:r>
            <a:r>
              <a:rPr lang="en-US" sz="6000" b="1" dirty="0" smtClean="0">
                <a:solidFill>
                  <a:schemeClr val="bg1">
                    <a:lumMod val="50000"/>
                  </a:schemeClr>
                </a:solidFill>
                <a:latin typeface="Lucida Sans" pitchFamily="34" charset="0"/>
              </a:rPr>
              <a:t>L</a:t>
            </a:r>
            <a:r>
              <a:rPr lang="en-US" sz="4800" b="1" dirty="0" smtClean="0">
                <a:solidFill>
                  <a:schemeClr val="bg1"/>
                </a:solidFill>
                <a:latin typeface="Castellar" pitchFamily="18" charset="0"/>
              </a:rPr>
              <a:t>c</a:t>
            </a:r>
            <a:r>
              <a:rPr lang="en-US" sz="5400" b="1" dirty="0" smtClean="0">
                <a:solidFill>
                  <a:srgbClr val="C00000"/>
                </a:solidFill>
                <a:latin typeface="Corbel" pitchFamily="34" charset="0"/>
              </a:rPr>
              <a:t>o</a:t>
            </a:r>
            <a:r>
              <a:rPr lang="en-US" sz="4800" b="1" dirty="0" smtClean="0">
                <a:ln>
                  <a:solidFill>
                    <a:schemeClr val="accent1">
                      <a:shade val="50000"/>
                    </a:schemeClr>
                  </a:solidFill>
                </a:ln>
                <a:solidFill>
                  <a:schemeClr val="accent3"/>
                </a:solidFill>
                <a:latin typeface="Impact" pitchFamily="34" charset="0"/>
              </a:rPr>
              <a:t>m</a:t>
            </a:r>
            <a:endParaRPr lang="en-US" sz="4800" b="1" dirty="0">
              <a:ln>
                <a:solidFill>
                  <a:schemeClr val="accent1">
                    <a:shade val="50000"/>
                  </a:schemeClr>
                </a:solidFill>
              </a:ln>
              <a:solidFill>
                <a:schemeClr val="accent3"/>
              </a:solidFill>
              <a:latin typeface="Impact" pitchFamily="34" charset="0"/>
            </a:endParaRPr>
          </a:p>
        </p:txBody>
      </p:sp>
      <p:pic>
        <p:nvPicPr>
          <p:cNvPr id="13" name="Picture 12" descr="volcom logo.jpg"/>
          <p:cNvPicPr>
            <a:picLocks noChangeAspect="1"/>
          </p:cNvPicPr>
          <p:nvPr/>
        </p:nvPicPr>
        <p:blipFill>
          <a:blip r:embed="rId4">
            <a:grayscl/>
            <a:lum bright="-46000" contrast="-84000"/>
          </a:blip>
          <a:stretch>
            <a:fillRect/>
          </a:stretch>
        </p:blipFill>
        <p:spPr>
          <a:xfrm>
            <a:off x="228600" y="1143000"/>
            <a:ext cx="914400" cy="844062"/>
          </a:xfrm>
          <a:prstGeom prst="rect">
            <a:avLst/>
          </a:prstGeom>
        </p:spPr>
      </p:pic>
      <p:pic>
        <p:nvPicPr>
          <p:cNvPr id="14" name="Picture 13" descr="volcom logo.jpg"/>
          <p:cNvPicPr>
            <a:picLocks noChangeAspect="1"/>
          </p:cNvPicPr>
          <p:nvPr/>
        </p:nvPicPr>
        <p:blipFill>
          <a:blip r:embed="rId5"/>
          <a:stretch>
            <a:fillRect/>
          </a:stretch>
        </p:blipFill>
        <p:spPr>
          <a:xfrm>
            <a:off x="228600" y="3200400"/>
            <a:ext cx="849489" cy="882162"/>
          </a:xfrm>
          <a:prstGeom prst="rect">
            <a:avLst/>
          </a:prstGeom>
        </p:spPr>
      </p:pic>
      <p:pic>
        <p:nvPicPr>
          <p:cNvPr id="16" name="Picture 15" descr="volcom logo.jpg"/>
          <p:cNvPicPr>
            <a:picLocks noChangeAspect="1"/>
          </p:cNvPicPr>
          <p:nvPr/>
        </p:nvPicPr>
        <p:blipFill>
          <a:blip r:embed="rId6">
            <a:duotone>
              <a:prstClr val="black"/>
              <a:schemeClr val="accent3">
                <a:tint val="45000"/>
                <a:satMod val="400000"/>
              </a:schemeClr>
            </a:duotone>
            <a:lum bright="-12000" contrast="-6000"/>
          </a:blip>
          <a:stretch>
            <a:fillRect/>
          </a:stretch>
        </p:blipFill>
        <p:spPr>
          <a:xfrm>
            <a:off x="6949016" y="2057400"/>
            <a:ext cx="732367" cy="760536"/>
          </a:xfrm>
          <a:prstGeom prst="rect">
            <a:avLst/>
          </a:prstGeom>
        </p:spPr>
      </p:pic>
      <p:pic>
        <p:nvPicPr>
          <p:cNvPr id="9" name="Picture 8" descr="volcom logo.jpg"/>
          <p:cNvPicPr>
            <a:picLocks noChangeAspect="1"/>
          </p:cNvPicPr>
          <p:nvPr/>
        </p:nvPicPr>
        <p:blipFill>
          <a:blip r:embed="rId5">
            <a:duotone>
              <a:prstClr val="black"/>
              <a:schemeClr val="accent6">
                <a:tint val="45000"/>
                <a:satMod val="400000"/>
              </a:schemeClr>
            </a:duotone>
            <a:lum bright="-39000"/>
          </a:blip>
          <a:stretch>
            <a:fillRect/>
          </a:stretch>
        </p:blipFill>
        <p:spPr>
          <a:xfrm>
            <a:off x="228600" y="2209800"/>
            <a:ext cx="900493" cy="86120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8000"/>
            <a:lum/>
          </a:blip>
          <a:srcRect/>
          <a:tile tx="0" ty="0" sx="100000" sy="100000" flip="none" algn="tl"/>
        </a:blipFill>
        <a:effectLst/>
      </p:bgPr>
    </p:bg>
    <p:spTree>
      <p:nvGrpSpPr>
        <p:cNvPr id="1" name=""/>
        <p:cNvGrpSpPr/>
        <p:nvPr/>
      </p:nvGrpSpPr>
      <p:grpSpPr>
        <a:xfrm>
          <a:off x="0" y="0"/>
          <a:ext cx="0" cy="0"/>
          <a:chOff x="0" y="0"/>
          <a:chExt cx="0" cy="0"/>
        </a:xfrm>
      </p:grpSpPr>
      <p:sp>
        <p:nvSpPr>
          <p:cNvPr id="3" name="TextBox 2"/>
          <p:cNvSpPr txBox="1"/>
          <p:nvPr/>
        </p:nvSpPr>
        <p:spPr>
          <a:xfrm>
            <a:off x="0" y="4038600"/>
            <a:ext cx="7315200" cy="1143382"/>
          </a:xfrm>
          <a:prstGeom prst="rect">
            <a:avLst/>
          </a:prstGeom>
          <a:noFill/>
        </p:spPr>
        <p:txBody>
          <a:bodyPr wrap="square" lIns="73145" tIns="36572" rIns="73145" bIns="36572" numCol="1" rtlCol="0">
            <a:spAutoFit/>
          </a:bodyPr>
          <a:lstStyle/>
          <a:p>
            <a:pPr algn="ctr"/>
            <a:r>
              <a:rPr lang="en-US" sz="1050" dirty="0" smtClean="0">
                <a:effectLst>
                  <a:innerShdw blurRad="63500" dist="50800" dir="13500000">
                    <a:prstClr val="black">
                      <a:alpha val="50000"/>
                    </a:prstClr>
                  </a:innerShdw>
                </a:effectLst>
                <a:latin typeface="Informal Roman" pitchFamily="66" charset="0"/>
                <a:ea typeface="Meiryo" pitchFamily="34" charset="-128"/>
                <a:cs typeface="AngsanaUPC" pitchFamily="18" charset="-34"/>
              </a:rPr>
              <a:t>Dishes for your lazy summer afternoons in five summer colors. These bright, and cheerful Italian Ceramic plates, saucers and mugs wont fade over time and are dishwasher safe. The light weight and thick  bodies make them  extremely  durable ..for you to enjoy for years to come. Mix or match colors to add a unique flare to your BBQ. Only available this summer… and only available at your summer party headquarters…</a:t>
            </a:r>
            <a:endParaRPr lang="en-US" sz="1100" dirty="0" smtClean="0">
              <a:effectLst>
                <a:innerShdw blurRad="63500" dist="50800" dir="13500000">
                  <a:prstClr val="black">
                    <a:alpha val="50000"/>
                  </a:prstClr>
                </a:innerShdw>
              </a:effectLst>
              <a:latin typeface="Informal Roman" pitchFamily="66" charset="0"/>
              <a:ea typeface="Meiryo" pitchFamily="34" charset="-128"/>
              <a:cs typeface="AngsanaUPC" pitchFamily="18" charset="-34"/>
            </a:endParaRPr>
          </a:p>
          <a:p>
            <a:pPr algn="ctr"/>
            <a:r>
              <a:rPr lang="en-US" sz="1100" dirty="0" smtClean="0">
                <a:effectLst>
                  <a:innerShdw blurRad="63500" dist="50800" dir="13500000">
                    <a:prstClr val="black">
                      <a:alpha val="50000"/>
                    </a:prstClr>
                  </a:innerShdw>
                </a:effectLst>
                <a:latin typeface="Informal Roman" pitchFamily="66" charset="0"/>
                <a:ea typeface="Meiryo" pitchFamily="34" charset="-128"/>
                <a:cs typeface="AngsanaUPC" pitchFamily="18" charset="-34"/>
              </a:rPr>
              <a:t>	</a:t>
            </a:r>
          </a:p>
          <a:p>
            <a:pPr algn="ctr"/>
            <a:r>
              <a:rPr lang="en-US" sz="1100" b="1" dirty="0" smtClean="0">
                <a:effectLst>
                  <a:outerShdw blurRad="38100" dist="38100" dir="2700000" algn="tl">
                    <a:srgbClr val="000000">
                      <a:alpha val="43137"/>
                    </a:srgbClr>
                  </a:outerShdw>
                </a:effectLst>
                <a:latin typeface="French Script MT" pitchFamily="66" charset="0"/>
              </a:rPr>
              <a:t>		</a:t>
            </a:r>
            <a:r>
              <a:rPr lang="en-US" sz="1100" b="1" dirty="0" smtClean="0">
                <a:solidFill>
                  <a:srgbClr val="1F2610"/>
                </a:solidFill>
                <a:effectLst>
                  <a:outerShdw blurRad="38100" dist="38100" dir="2700000" algn="tl">
                    <a:srgbClr val="000000">
                      <a:alpha val="43137"/>
                    </a:srgbClr>
                  </a:outerShdw>
                </a:effectLst>
                <a:latin typeface="French Script MT" pitchFamily="66" charset="0"/>
              </a:rPr>
              <a:t>		</a:t>
            </a:r>
          </a:p>
          <a:p>
            <a:pPr algn="ctr"/>
            <a:r>
              <a:rPr lang="en-US" spc="300" dirty="0" smtClean="0">
                <a:effectLst>
                  <a:outerShdw blurRad="38100" dist="38100" dir="2700000" algn="tl">
                    <a:srgbClr val="000000">
                      <a:alpha val="43137"/>
                    </a:srgbClr>
                  </a:outerShdw>
                </a:effectLst>
                <a:latin typeface="Rockwell Condensed" pitchFamily="18" charset="0"/>
              </a:rPr>
              <a:t>POTTERYBARN.COM</a:t>
            </a:r>
            <a:endParaRPr lang="en-US" sz="1200" spc="300" dirty="0">
              <a:effectLst>
                <a:outerShdw blurRad="38100" dist="38100" dir="2700000" algn="tl">
                  <a:srgbClr val="000000">
                    <a:alpha val="43137"/>
                  </a:srgbClr>
                </a:outerShdw>
              </a:effectLst>
              <a:latin typeface="Rockwell Condensed" pitchFamily="18" charset="0"/>
            </a:endParaRPr>
          </a:p>
        </p:txBody>
      </p:sp>
      <p:pic>
        <p:nvPicPr>
          <p:cNvPr id="5" name="Picture 4" descr="Picture1.gif"/>
          <p:cNvPicPr>
            <a:picLocks noChangeAspect="1"/>
          </p:cNvPicPr>
          <p:nvPr/>
        </p:nvPicPr>
        <p:blipFill>
          <a:blip r:embed="rId3"/>
          <a:stretch>
            <a:fillRect/>
          </a:stretch>
        </p:blipFill>
        <p:spPr>
          <a:xfrm>
            <a:off x="152400" y="152400"/>
            <a:ext cx="7010400" cy="3733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0" name="Picture 19" descr="100_0452.jpg"/>
          <p:cNvPicPr>
            <a:picLocks noChangeAspect="1"/>
          </p:cNvPicPr>
          <p:nvPr/>
        </p:nvPicPr>
        <p:blipFill>
          <a:blip r:embed="rId3" cstate="print">
            <a:duotone>
              <a:prstClr val="black"/>
              <a:schemeClr val="accent1">
                <a:tint val="45000"/>
                <a:satMod val="400000"/>
              </a:schemeClr>
            </a:duotone>
          </a:blip>
          <a:stretch>
            <a:fillRect/>
          </a:stretch>
        </p:blipFill>
        <p:spPr>
          <a:xfrm rot="10800000">
            <a:off x="0" y="990600"/>
            <a:ext cx="3505200" cy="609600"/>
          </a:xfrm>
          <a:prstGeom prst="rect">
            <a:avLst/>
          </a:prstGeom>
        </p:spPr>
      </p:pic>
      <p:pic>
        <p:nvPicPr>
          <p:cNvPr id="27" name="Picture 26" descr="100_0452.jpg"/>
          <p:cNvPicPr>
            <a:picLocks noChangeAspect="1"/>
          </p:cNvPicPr>
          <p:nvPr/>
        </p:nvPicPr>
        <p:blipFill>
          <a:blip r:embed="rId3" cstate="print">
            <a:duotone>
              <a:schemeClr val="bg2">
                <a:shade val="45000"/>
                <a:satMod val="135000"/>
              </a:schemeClr>
              <a:prstClr val="white"/>
            </a:duotone>
            <a:lum bright="1000" contrast="9000"/>
          </a:blip>
          <a:stretch>
            <a:fillRect/>
          </a:stretch>
        </p:blipFill>
        <p:spPr>
          <a:xfrm rot="10800000">
            <a:off x="2057400" y="990600"/>
            <a:ext cx="5257800" cy="4495800"/>
          </a:xfrm>
          <a:prstGeom prst="rect">
            <a:avLst/>
          </a:prstGeom>
        </p:spPr>
      </p:pic>
      <p:pic>
        <p:nvPicPr>
          <p:cNvPr id="34" name="Picture 33" descr="100_0452.jpg"/>
          <p:cNvPicPr>
            <a:picLocks noChangeAspect="1"/>
          </p:cNvPicPr>
          <p:nvPr/>
        </p:nvPicPr>
        <p:blipFill>
          <a:blip r:embed="rId3" cstate="print">
            <a:duotone>
              <a:prstClr val="black"/>
              <a:schemeClr val="accent1">
                <a:tint val="45000"/>
                <a:satMod val="400000"/>
              </a:schemeClr>
            </a:duotone>
          </a:blip>
          <a:stretch>
            <a:fillRect/>
          </a:stretch>
        </p:blipFill>
        <p:spPr>
          <a:xfrm rot="5400000">
            <a:off x="-1485900" y="1485900"/>
            <a:ext cx="5029200" cy="2057400"/>
          </a:xfrm>
          <a:prstGeom prst="rect">
            <a:avLst/>
          </a:prstGeom>
        </p:spPr>
      </p:pic>
      <p:sp>
        <p:nvSpPr>
          <p:cNvPr id="15" name="TextBox 14"/>
          <p:cNvSpPr txBox="1"/>
          <p:nvPr/>
        </p:nvSpPr>
        <p:spPr>
          <a:xfrm>
            <a:off x="0" y="685800"/>
            <a:ext cx="7315200" cy="289302"/>
          </a:xfrm>
          <a:prstGeom prst="rect">
            <a:avLst/>
          </a:prstGeom>
          <a:solidFill>
            <a:schemeClr val="tx1"/>
          </a:solidFill>
        </p:spPr>
        <p:txBody>
          <a:bodyPr wrap="square" lIns="73145" tIns="36572" rIns="73145" bIns="36572" rtlCol="0">
            <a:spAutoFit/>
          </a:bodyPr>
          <a:lstStyle/>
          <a:p>
            <a:endParaRPr lang="en-US"/>
          </a:p>
        </p:txBody>
      </p:sp>
      <p:sp>
        <p:nvSpPr>
          <p:cNvPr id="17" name="TextBox 16"/>
          <p:cNvSpPr txBox="1"/>
          <p:nvPr/>
        </p:nvSpPr>
        <p:spPr>
          <a:xfrm>
            <a:off x="0" y="381000"/>
            <a:ext cx="2804160" cy="289302"/>
          </a:xfrm>
          <a:prstGeom prst="rect">
            <a:avLst/>
          </a:prstGeom>
          <a:noFill/>
        </p:spPr>
        <p:txBody>
          <a:bodyPr wrap="square" lIns="73145" tIns="36572" rIns="73145" bIns="36572" rtlCol="0">
            <a:spAutoFit/>
          </a:bodyPr>
          <a:lstStyle/>
          <a:p>
            <a:pPr algn="ctr"/>
            <a:r>
              <a:rPr lang="en-US" b="1" dirty="0" smtClean="0">
                <a:latin typeface="Estrangelo Edessa" pitchFamily="66" charset="0"/>
                <a:ea typeface="Arial Unicode MS" pitchFamily="34" charset="-128"/>
                <a:cs typeface="Estrangelo Edessa" pitchFamily="66" charset="0"/>
              </a:rPr>
              <a:t>1414  south  johns  blvd.   south Philly</a:t>
            </a:r>
            <a:endParaRPr lang="en-US" b="1" dirty="0">
              <a:latin typeface="Estrangelo Edessa" pitchFamily="66" charset="0"/>
              <a:ea typeface="Arial Unicode MS" pitchFamily="34" charset="-128"/>
              <a:cs typeface="Estrangelo Edessa" pitchFamily="66" charset="0"/>
            </a:endParaRPr>
          </a:p>
        </p:txBody>
      </p:sp>
      <p:sp>
        <p:nvSpPr>
          <p:cNvPr id="18" name="TextBox 17"/>
          <p:cNvSpPr txBox="1"/>
          <p:nvPr/>
        </p:nvSpPr>
        <p:spPr>
          <a:xfrm>
            <a:off x="2819400" y="381000"/>
            <a:ext cx="1524000" cy="227747"/>
          </a:xfrm>
          <a:prstGeom prst="rect">
            <a:avLst/>
          </a:prstGeom>
          <a:noFill/>
        </p:spPr>
        <p:txBody>
          <a:bodyPr wrap="square" lIns="73145" tIns="36572" rIns="73145" bIns="36572" rtlCol="0">
            <a:spAutoFit/>
          </a:bodyPr>
          <a:lstStyle/>
          <a:p>
            <a:r>
              <a:rPr lang="en-US" sz="1000" b="1" dirty="0" smtClean="0">
                <a:solidFill>
                  <a:schemeClr val="bg1">
                    <a:lumMod val="95000"/>
                  </a:schemeClr>
                </a:solidFill>
              </a:rPr>
              <a:t>792.656.8746</a:t>
            </a:r>
            <a:endParaRPr lang="en-US" sz="1000" b="1" dirty="0">
              <a:solidFill>
                <a:schemeClr val="bg1">
                  <a:lumMod val="95000"/>
                </a:schemeClr>
              </a:solidFill>
            </a:endParaRPr>
          </a:p>
        </p:txBody>
      </p:sp>
      <p:sp>
        <p:nvSpPr>
          <p:cNvPr id="25" name="TextBox 24"/>
          <p:cNvSpPr txBox="1"/>
          <p:nvPr/>
        </p:nvSpPr>
        <p:spPr>
          <a:xfrm>
            <a:off x="0" y="2286000"/>
            <a:ext cx="7315200" cy="3751788"/>
          </a:xfrm>
          <a:prstGeom prst="rect">
            <a:avLst/>
          </a:prstGeom>
          <a:blipFill dpi="0" rotWithShape="1">
            <a:blip r:embed="rId4">
              <a:alphaModFix amt="41000"/>
              <a:lum bright="-14000" contrast="3000"/>
            </a:blip>
            <a:srcRect/>
            <a:tile tx="0" ty="0" sx="100000" sy="100000" flip="y" algn="tl"/>
          </a:blipFill>
        </p:spPr>
        <p:txBody>
          <a:bodyPr wrap="square" lIns="73145" tIns="36572" rIns="73145" bIns="36572" rtlCol="0">
            <a:spAutoFit/>
          </a:bodyPr>
          <a:lstStyle/>
          <a:p>
            <a:endParaRPr lang="en-US" sz="23900" dirty="0"/>
          </a:p>
        </p:txBody>
      </p:sp>
      <p:sp>
        <p:nvSpPr>
          <p:cNvPr id="19" name="TextBox 18"/>
          <p:cNvSpPr txBox="1"/>
          <p:nvPr/>
        </p:nvSpPr>
        <p:spPr>
          <a:xfrm>
            <a:off x="3886200" y="1828800"/>
            <a:ext cx="533400" cy="566301"/>
          </a:xfrm>
          <a:prstGeom prst="rect">
            <a:avLst/>
          </a:prstGeom>
          <a:noFill/>
        </p:spPr>
        <p:txBody>
          <a:bodyPr wrap="square" lIns="73145" tIns="36572" rIns="73145" bIns="36572" rtlCol="0">
            <a:spAutoFit/>
          </a:bodyPr>
          <a:lstStyle/>
          <a:p>
            <a:r>
              <a:rPr lang="en-US" sz="1600" dirty="0" smtClean="0">
                <a:latin typeface="Niagara Engraved" pitchFamily="82" charset="0"/>
              </a:rPr>
              <a:t>Our menu</a:t>
            </a:r>
            <a:endParaRPr lang="en-US" sz="1600" dirty="0">
              <a:latin typeface="Niagara Engraved" pitchFamily="82" charset="0"/>
            </a:endParaRPr>
          </a:p>
        </p:txBody>
      </p:sp>
      <p:sp>
        <p:nvSpPr>
          <p:cNvPr id="22" name="TextBox 21"/>
          <p:cNvSpPr txBox="1"/>
          <p:nvPr/>
        </p:nvSpPr>
        <p:spPr>
          <a:xfrm>
            <a:off x="4419600" y="1371600"/>
            <a:ext cx="1280160" cy="320080"/>
          </a:xfrm>
          <a:prstGeom prst="rect">
            <a:avLst/>
          </a:prstGeom>
          <a:noFill/>
        </p:spPr>
        <p:txBody>
          <a:bodyPr wrap="square" lIns="73145" tIns="36572" rIns="73145" bIns="36572" rtlCol="0">
            <a:spAutoFit/>
          </a:bodyPr>
          <a:lstStyle/>
          <a:p>
            <a:r>
              <a:rPr lang="en-US" sz="1600" dirty="0" smtClean="0">
                <a:solidFill>
                  <a:srgbClr val="FF0000"/>
                </a:solidFill>
                <a:latin typeface="Niagara Engraved" pitchFamily="82" charset="0"/>
              </a:rPr>
              <a:t>Order Delivery NOW</a:t>
            </a:r>
            <a:endParaRPr lang="en-US" sz="1600" dirty="0">
              <a:solidFill>
                <a:srgbClr val="FF0000"/>
              </a:solidFill>
              <a:latin typeface="Niagara Engraved" pitchFamily="82" charset="0"/>
            </a:endParaRPr>
          </a:p>
        </p:txBody>
      </p:sp>
      <p:sp>
        <p:nvSpPr>
          <p:cNvPr id="3" name="TextBox 2"/>
          <p:cNvSpPr txBox="1"/>
          <p:nvPr/>
        </p:nvSpPr>
        <p:spPr>
          <a:xfrm>
            <a:off x="2209800" y="1066800"/>
            <a:ext cx="4876800" cy="2197517"/>
          </a:xfrm>
          <a:prstGeom prst="rect">
            <a:avLst/>
          </a:prstGeom>
          <a:noFill/>
          <a:ln>
            <a:noFill/>
          </a:ln>
          <a:effectLst>
            <a:outerShdw blurRad="1270000" dist="1841500" dir="21120000" sx="110000" sy="110000" algn="ctr" rotWithShape="0">
              <a:srgbClr val="000000">
                <a:alpha val="0"/>
              </a:srgbClr>
            </a:outerShdw>
          </a:effectLst>
        </p:spPr>
        <p:txBody>
          <a:bodyPr wrap="square" lIns="73145" tIns="36572" rIns="73145" bIns="36572" rtlCol="0">
            <a:spAutoFit/>
            <a:scene3d>
              <a:camera prst="orthographicFront"/>
              <a:lightRig rig="soft" dir="t"/>
            </a:scene3d>
            <a:flatTx/>
          </a:bodyPr>
          <a:lstStyle/>
          <a:p>
            <a:r>
              <a:rPr lang="en-US" sz="7200" dirty="0" smtClean="0">
                <a:solidFill>
                  <a:schemeClr val="tx1">
                    <a:lumMod val="95000"/>
                    <a:lumOff val="5000"/>
                  </a:schemeClr>
                </a:solidFill>
                <a:latin typeface="Impact" pitchFamily="34" charset="0"/>
                <a:ea typeface="Microsoft Himalaya" pitchFamily="2" charset="0"/>
                <a:cs typeface="BrowalliaUPC" pitchFamily="34" charset="-34"/>
              </a:rPr>
              <a:t>Sus</a:t>
            </a:r>
            <a:r>
              <a:rPr lang="en-US" sz="6600" dirty="0" smtClean="0">
                <a:solidFill>
                  <a:schemeClr val="tx1">
                    <a:lumMod val="95000"/>
                    <a:lumOff val="5000"/>
                  </a:schemeClr>
                </a:solidFill>
                <a:latin typeface="Impact" pitchFamily="34" charset="0"/>
                <a:ea typeface="Microsoft Himalaya" pitchFamily="2" charset="0"/>
                <a:cs typeface="BrowalliaUPC" pitchFamily="34" charset="-34"/>
              </a:rPr>
              <a:t>hi</a:t>
            </a:r>
          </a:p>
          <a:p>
            <a:r>
              <a:rPr lang="en-US" sz="6600" spc="300" dirty="0" smtClean="0">
                <a:solidFill>
                  <a:schemeClr val="tx1">
                    <a:lumMod val="95000"/>
                    <a:lumOff val="5000"/>
                  </a:schemeClr>
                </a:solidFill>
                <a:effectLst>
                  <a:outerShdw blurRad="711200" dist="2159000" dir="4200000" sx="200000" sy="200000" algn="ctr" rotWithShape="0">
                    <a:schemeClr val="bg2">
                      <a:lumMod val="10000"/>
                    </a:schemeClr>
                  </a:outerShdw>
                </a:effectLst>
                <a:latin typeface="Impact" pitchFamily="34" charset="0"/>
                <a:ea typeface="Microsoft Himalaya" pitchFamily="2" charset="0"/>
                <a:cs typeface="BrowalliaUPC" pitchFamily="34" charset="-34"/>
              </a:rPr>
              <a:t>m</a:t>
            </a:r>
            <a:r>
              <a:rPr lang="en-US" sz="6000" spc="300" dirty="0" smtClean="0">
                <a:solidFill>
                  <a:schemeClr val="tx1">
                    <a:lumMod val="95000"/>
                    <a:lumOff val="5000"/>
                  </a:schemeClr>
                </a:solidFill>
                <a:effectLst>
                  <a:outerShdw blurRad="711200" dist="2159000" dir="4200000" sx="200000" sy="200000" algn="ctr" rotWithShape="0">
                    <a:schemeClr val="bg2">
                      <a:lumMod val="10000"/>
                    </a:schemeClr>
                  </a:outerShdw>
                </a:effectLst>
                <a:latin typeface="Impact" pitchFamily="34" charset="0"/>
                <a:ea typeface="Microsoft Himalaya" pitchFamily="2" charset="0"/>
                <a:cs typeface="BrowalliaUPC" pitchFamily="34" charset="-34"/>
              </a:rPr>
              <a:t>eeshi</a:t>
            </a:r>
            <a:endParaRPr lang="en-US" sz="6000" spc="300" dirty="0">
              <a:solidFill>
                <a:schemeClr val="tx1">
                  <a:lumMod val="95000"/>
                  <a:lumOff val="5000"/>
                </a:schemeClr>
              </a:solidFill>
              <a:effectLst>
                <a:outerShdw blurRad="711200" dist="2159000" dir="4200000" sx="200000" sy="200000" algn="ctr" rotWithShape="0">
                  <a:schemeClr val="bg2">
                    <a:lumMod val="10000"/>
                  </a:schemeClr>
                </a:outerShdw>
              </a:effectLst>
              <a:latin typeface="Impact" pitchFamily="34" charset="0"/>
              <a:ea typeface="Microsoft Himalaya" pitchFamily="2" charset="0"/>
              <a:cs typeface="BrowalliaUPC" pitchFamily="34" charset="-34"/>
            </a:endParaRPr>
          </a:p>
        </p:txBody>
      </p:sp>
      <p:pic>
        <p:nvPicPr>
          <p:cNvPr id="21" name="Picture 20" descr="100_0452.jpg"/>
          <p:cNvPicPr>
            <a:picLocks noChangeAspect="1"/>
          </p:cNvPicPr>
          <p:nvPr/>
        </p:nvPicPr>
        <p:blipFill>
          <a:blip r:embed="rId3" cstate="print">
            <a:duotone>
              <a:prstClr val="black"/>
              <a:schemeClr val="accent1">
                <a:tint val="45000"/>
                <a:satMod val="400000"/>
              </a:schemeClr>
            </a:duotone>
          </a:blip>
          <a:stretch>
            <a:fillRect/>
          </a:stretch>
        </p:blipFill>
        <p:spPr>
          <a:xfrm>
            <a:off x="0" y="4343400"/>
            <a:ext cx="457200" cy="1143000"/>
          </a:xfrm>
          <a:prstGeom prst="rect">
            <a:avLst/>
          </a:prstGeom>
        </p:spPr>
      </p:pic>
      <p:pic>
        <p:nvPicPr>
          <p:cNvPr id="24" name="Picture 23" descr="100_0452.jpg"/>
          <p:cNvPicPr>
            <a:picLocks noChangeAspect="1"/>
          </p:cNvPicPr>
          <p:nvPr/>
        </p:nvPicPr>
        <p:blipFill>
          <a:blip r:embed="rId3" cstate="print">
            <a:duotone>
              <a:prstClr val="black"/>
              <a:schemeClr val="accent1">
                <a:tint val="45000"/>
                <a:satMod val="400000"/>
              </a:schemeClr>
            </a:duotone>
          </a:blip>
          <a:stretch>
            <a:fillRect/>
          </a:stretch>
        </p:blipFill>
        <p:spPr>
          <a:xfrm>
            <a:off x="533400" y="4343400"/>
            <a:ext cx="457200" cy="1143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C00773.jpg"/>
          <p:cNvPicPr>
            <a:picLocks noChangeAspect="1"/>
          </p:cNvPicPr>
          <p:nvPr/>
        </p:nvPicPr>
        <p:blipFill>
          <a:blip r:embed="rId2" cstate="print">
            <a:duotone>
              <a:schemeClr val="bg2">
                <a:shade val="45000"/>
                <a:satMod val="135000"/>
              </a:schemeClr>
              <a:prstClr val="white"/>
            </a:duotone>
            <a:lum bright="-58000" contrast="67000"/>
          </a:blip>
          <a:stretch>
            <a:fillRect/>
          </a:stretch>
        </p:blipFill>
        <p:spPr>
          <a:xfrm>
            <a:off x="0" y="0"/>
            <a:ext cx="4648200" cy="5486400"/>
          </a:xfrm>
          <a:prstGeom prst="rect">
            <a:avLst/>
          </a:prstGeom>
        </p:spPr>
      </p:pic>
      <p:pic>
        <p:nvPicPr>
          <p:cNvPr id="5" name="Picture 4" descr="DSC00784.jpg"/>
          <p:cNvPicPr>
            <a:picLocks noChangeAspect="1"/>
          </p:cNvPicPr>
          <p:nvPr/>
        </p:nvPicPr>
        <p:blipFill>
          <a:blip r:embed="rId3" cstate="print">
            <a:lum bright="-29000" contrast="17000"/>
          </a:blip>
          <a:stretch>
            <a:fillRect/>
          </a:stretch>
        </p:blipFill>
        <p:spPr>
          <a:xfrm>
            <a:off x="5029200" y="0"/>
            <a:ext cx="2286000" cy="5486400"/>
          </a:xfrm>
          <a:prstGeom prst="rect">
            <a:avLst/>
          </a:prstGeom>
        </p:spPr>
      </p:pic>
      <p:pic>
        <p:nvPicPr>
          <p:cNvPr id="7" name="Picture 6" descr="DSC00787.jpg"/>
          <p:cNvPicPr>
            <a:picLocks noChangeAspect="1"/>
          </p:cNvPicPr>
          <p:nvPr/>
        </p:nvPicPr>
        <p:blipFill>
          <a:blip r:embed="rId4" cstate="print">
            <a:duotone>
              <a:prstClr val="black"/>
              <a:schemeClr val="tx2">
                <a:tint val="45000"/>
                <a:satMod val="400000"/>
              </a:schemeClr>
            </a:duotone>
            <a:lum bright="-17000" contrast="-10000"/>
          </a:blip>
          <a:stretch>
            <a:fillRect/>
          </a:stretch>
        </p:blipFill>
        <p:spPr>
          <a:xfrm>
            <a:off x="2209800" y="0"/>
            <a:ext cx="2819400" cy="5486400"/>
          </a:xfrm>
          <a:prstGeom prst="rect">
            <a:avLst/>
          </a:prstGeom>
          <a:effectLst>
            <a:outerShdw blurRad="50800" dist="2540000" sx="1000" sy="1000" algn="ctr" rotWithShape="0">
              <a:srgbClr val="000000">
                <a:alpha val="93000"/>
              </a:srgbClr>
            </a:outerShdw>
          </a:effectLst>
        </p:spPr>
      </p:pic>
      <p:sp>
        <p:nvSpPr>
          <p:cNvPr id="6" name="TextBox 5"/>
          <p:cNvSpPr txBox="1"/>
          <p:nvPr/>
        </p:nvSpPr>
        <p:spPr>
          <a:xfrm>
            <a:off x="0" y="2"/>
            <a:ext cx="7315200" cy="1200329"/>
          </a:xfrm>
          <a:prstGeom prst="rect">
            <a:avLst/>
          </a:prstGeom>
          <a:noFill/>
        </p:spPr>
        <p:txBody>
          <a:bodyPr wrap="square" rtlCol="0">
            <a:spAutoFit/>
          </a:bodyPr>
          <a:lstStyle/>
          <a:p>
            <a:pPr algn="ctr"/>
            <a:r>
              <a:rPr lang="en-US" sz="7200" b="1" spc="600" dirty="0" smtClean="0">
                <a:solidFill>
                  <a:schemeClr val="bg1"/>
                </a:solidFill>
                <a:latin typeface="Broadway" pitchFamily="82" charset="0"/>
              </a:rPr>
              <a:t>HOLLYWOOD</a:t>
            </a:r>
            <a:endParaRPr lang="en-US" sz="7200" b="1" spc="600" dirty="0">
              <a:solidFill>
                <a:schemeClr val="bg1"/>
              </a:solidFill>
              <a:latin typeface="Broadway" pitchFamily="82" charset="0"/>
            </a:endParaRPr>
          </a:p>
        </p:txBody>
      </p:sp>
      <p:sp>
        <p:nvSpPr>
          <p:cNvPr id="8" name="TextBox 7"/>
          <p:cNvSpPr txBox="1"/>
          <p:nvPr/>
        </p:nvSpPr>
        <p:spPr>
          <a:xfrm>
            <a:off x="3581400" y="1143000"/>
            <a:ext cx="4876800" cy="523220"/>
          </a:xfrm>
          <a:prstGeom prst="rect">
            <a:avLst/>
          </a:prstGeom>
          <a:noFill/>
        </p:spPr>
        <p:txBody>
          <a:bodyPr wrap="square" rtlCol="0">
            <a:spAutoFit/>
          </a:bodyPr>
          <a:lstStyle/>
          <a:p>
            <a:r>
              <a:rPr lang="en-US" sz="2800" b="1" i="1" dirty="0" smtClean="0">
                <a:solidFill>
                  <a:srgbClr val="FF3300"/>
                </a:solidFill>
                <a:latin typeface="Bradley Hand ITC" pitchFamily="66" charset="0"/>
                <a:ea typeface="Arial Unicode MS" pitchFamily="34" charset="-128"/>
                <a:cs typeface="Arial Unicode MS" pitchFamily="34" charset="-128"/>
              </a:rPr>
              <a:t>         CALIFORNIA</a:t>
            </a:r>
            <a:endParaRPr lang="en-US" sz="2800" b="1" i="1" dirty="0">
              <a:solidFill>
                <a:srgbClr val="FF3300"/>
              </a:solidFill>
              <a:latin typeface="Bradley Hand ITC" pitchFamily="66" charset="0"/>
              <a:ea typeface="Arial Unicode MS" pitchFamily="34" charset="-128"/>
              <a:cs typeface="Arial Unicode MS" pitchFamily="34" charset="-128"/>
            </a:endParaRPr>
          </a:p>
        </p:txBody>
      </p:sp>
      <p:pic>
        <p:nvPicPr>
          <p:cNvPr id="12" name="Picture 11" descr="2185017-Hollywood_Walk_of_Fame-Los_Angeles.jpg"/>
          <p:cNvPicPr>
            <a:picLocks noChangeAspect="1"/>
          </p:cNvPicPr>
          <p:nvPr/>
        </p:nvPicPr>
        <p:blipFill>
          <a:blip r:embed="rId5" cstate="print">
            <a:duotone>
              <a:prstClr val="black"/>
              <a:schemeClr val="accent4">
                <a:tint val="45000"/>
                <a:satMod val="400000"/>
              </a:schemeClr>
            </a:duotone>
          </a:blip>
          <a:stretch>
            <a:fillRect/>
          </a:stretch>
        </p:blipFill>
        <p:spPr>
          <a:xfrm>
            <a:off x="609600" y="4419600"/>
            <a:ext cx="1092200" cy="819150"/>
          </a:xfrm>
          <a:prstGeom prst="rect">
            <a:avLst/>
          </a:prstGeom>
        </p:spPr>
      </p:pic>
      <p:pic>
        <p:nvPicPr>
          <p:cNvPr id="16" name="Picture 15" descr="2185017-Hollywood_Walk_of_Fame-Los_Angeles.jpg"/>
          <p:cNvPicPr>
            <a:picLocks noChangeAspect="1"/>
          </p:cNvPicPr>
          <p:nvPr/>
        </p:nvPicPr>
        <p:blipFill>
          <a:blip r:embed="rId6" cstate="print">
            <a:grayscl/>
          </a:blip>
          <a:stretch>
            <a:fillRect/>
          </a:stretch>
        </p:blipFill>
        <p:spPr>
          <a:xfrm>
            <a:off x="3124200" y="4419600"/>
            <a:ext cx="1168400" cy="876300"/>
          </a:xfrm>
          <a:prstGeom prst="rect">
            <a:avLst/>
          </a:prstGeom>
        </p:spPr>
      </p:pic>
      <p:pic>
        <p:nvPicPr>
          <p:cNvPr id="17" name="Picture 16" descr="2185017-Hollywood_Walk_of_Fame-Los_Angeles.jpg"/>
          <p:cNvPicPr>
            <a:picLocks noChangeAspect="1"/>
          </p:cNvPicPr>
          <p:nvPr/>
        </p:nvPicPr>
        <p:blipFill>
          <a:blip r:embed="rId6" cstate="print">
            <a:duotone>
              <a:prstClr val="black"/>
              <a:schemeClr val="accent6">
                <a:tint val="45000"/>
                <a:satMod val="400000"/>
              </a:schemeClr>
            </a:duotone>
            <a:lum bright="-5000" contrast="4000"/>
          </a:blip>
          <a:stretch>
            <a:fillRect/>
          </a:stretch>
        </p:blipFill>
        <p:spPr>
          <a:xfrm>
            <a:off x="5715000" y="4419600"/>
            <a:ext cx="1168400" cy="8763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0" name="Picture 9" descr="KHLHL08 copy.jpg"/>
          <p:cNvPicPr>
            <a:picLocks noChangeAspect="1"/>
          </p:cNvPicPr>
          <p:nvPr/>
        </p:nvPicPr>
        <p:blipFill>
          <a:blip r:embed="rId3"/>
          <a:stretch>
            <a:fillRect/>
          </a:stretch>
        </p:blipFill>
        <p:spPr>
          <a:xfrm>
            <a:off x="0" y="0"/>
            <a:ext cx="5486400" cy="1463040"/>
          </a:xfrm>
          <a:prstGeom prst="rect">
            <a:avLst/>
          </a:prstGeom>
        </p:spPr>
      </p:pic>
      <p:sp>
        <p:nvSpPr>
          <p:cNvPr id="13" name="TextBox 12"/>
          <p:cNvSpPr txBox="1"/>
          <p:nvPr/>
        </p:nvSpPr>
        <p:spPr>
          <a:xfrm>
            <a:off x="0" y="4"/>
            <a:ext cx="7315200" cy="3505567"/>
          </a:xfrm>
          <a:prstGeom prst="rect">
            <a:avLst/>
          </a:prstGeom>
          <a:blipFill>
            <a:blip r:embed="rId4"/>
            <a:stretch>
              <a:fillRect/>
            </a:stretch>
          </a:blipFill>
        </p:spPr>
        <p:txBody>
          <a:bodyPr wrap="square" lIns="73145" tIns="36572" rIns="73145" bIns="36572" rtlCol="0" anchor="ctr" anchorCtr="0">
            <a:spAutoFit/>
          </a:bodyPr>
          <a:lstStyle/>
          <a:p>
            <a:pPr>
              <a:tabLst>
                <a:tab pos="365726" algn="l"/>
              </a:tabLst>
            </a:pPr>
            <a:r>
              <a:rPr lang="en-US" sz="6400" dirty="0" smtClean="0">
                <a:solidFill>
                  <a:schemeClr val="bg1"/>
                </a:solidFill>
                <a:effectLst>
                  <a:outerShdw blurRad="38100" dist="38100" dir="2700000" algn="tl">
                    <a:srgbClr val="000000">
                      <a:alpha val="43137"/>
                    </a:srgbClr>
                  </a:outerShdw>
                </a:effectLst>
                <a:latin typeface="Bodoni MT Poster Compressed" pitchFamily="18" charset="0"/>
                <a:ea typeface="Arial Unicode MS" pitchFamily="34" charset="-128"/>
                <a:cs typeface="Arial Unicode MS" pitchFamily="34" charset="-128"/>
              </a:rPr>
              <a:t>                            </a:t>
            </a:r>
            <a:r>
              <a:rPr lang="en-US" sz="5300" dirty="0" smtClean="0">
                <a:solidFill>
                  <a:schemeClr val="bg1"/>
                </a:solidFill>
                <a:effectLst>
                  <a:outerShdw blurRad="38100" dist="38100" dir="2700000" algn="tl">
                    <a:srgbClr val="000000">
                      <a:alpha val="43137"/>
                    </a:srgbClr>
                  </a:outerShdw>
                </a:effectLst>
                <a:latin typeface="Bodoni MT Poster Compressed" pitchFamily="18" charset="0"/>
                <a:ea typeface="Arial Unicode MS" pitchFamily="34" charset="-128"/>
                <a:cs typeface="Arial Unicode MS" pitchFamily="34" charset="-128"/>
              </a:rPr>
              <a:t>JASON </a:t>
            </a:r>
            <a:r>
              <a:rPr lang="en-US" sz="5300" dirty="0" smtClean="0">
                <a:solidFill>
                  <a:schemeClr val="tx1">
                    <a:lumMod val="85000"/>
                    <a:lumOff val="15000"/>
                  </a:schemeClr>
                </a:solidFill>
                <a:effectLst>
                  <a:outerShdw blurRad="38100" dist="38100" dir="2700000" algn="tl">
                    <a:srgbClr val="000000">
                      <a:alpha val="43137"/>
                    </a:srgbClr>
                  </a:outerShdw>
                </a:effectLst>
                <a:latin typeface="Bodoni MT Poster Compressed" pitchFamily="18" charset="0"/>
                <a:ea typeface="Arial Unicode MS" pitchFamily="34" charset="-128"/>
                <a:cs typeface="Arial Unicode MS" pitchFamily="34" charset="-128"/>
              </a:rPr>
              <a:t>ADLER</a:t>
            </a:r>
            <a:r>
              <a:rPr lang="en-US" sz="5300" dirty="0" smtClean="0">
                <a:solidFill>
                  <a:schemeClr val="bg1"/>
                </a:solidFill>
                <a:effectLst>
                  <a:outerShdw blurRad="38100" dist="38100" dir="2700000" algn="tl">
                    <a:srgbClr val="000000">
                      <a:alpha val="43137"/>
                    </a:srgbClr>
                  </a:outerShdw>
                </a:effectLst>
                <a:latin typeface="Bodoni MT Poster Compressed" pitchFamily="18" charset="0"/>
                <a:ea typeface="Arial Unicode MS" pitchFamily="34" charset="-128"/>
                <a:cs typeface="Arial Unicode MS" pitchFamily="34" charset="-128"/>
              </a:rPr>
              <a:t> DESIGN</a:t>
            </a:r>
          </a:p>
          <a:p>
            <a:pPr>
              <a:tabLst>
                <a:tab pos="365726" algn="l"/>
              </a:tabLst>
            </a:pPr>
            <a:endParaRPr lang="en-US" sz="5300" dirty="0" smtClean="0">
              <a:solidFill>
                <a:schemeClr val="bg1"/>
              </a:solidFill>
              <a:effectLst>
                <a:outerShdw blurRad="38100" dist="38100" dir="2700000" algn="tl">
                  <a:srgbClr val="000000">
                    <a:alpha val="43137"/>
                  </a:srgbClr>
                </a:outerShdw>
              </a:effectLst>
              <a:latin typeface="Bodoni MT Poster Compressed" pitchFamily="18" charset="0"/>
              <a:ea typeface="Arial Unicode MS" pitchFamily="34" charset="-128"/>
              <a:cs typeface="Arial Unicode MS" pitchFamily="34" charset="-128"/>
            </a:endParaRPr>
          </a:p>
          <a:p>
            <a:pPr>
              <a:tabLst>
                <a:tab pos="365726" algn="l"/>
              </a:tabLst>
            </a:pPr>
            <a:endParaRPr lang="en-US" sz="5300" dirty="0" smtClean="0">
              <a:solidFill>
                <a:schemeClr val="bg1"/>
              </a:solidFill>
              <a:effectLst>
                <a:outerShdw blurRad="38100" dist="38100" dir="2700000" algn="tl">
                  <a:srgbClr val="000000">
                    <a:alpha val="43137"/>
                  </a:srgbClr>
                </a:outerShdw>
              </a:effectLst>
              <a:latin typeface="Bodoni MT Poster Compressed" pitchFamily="18" charset="0"/>
              <a:ea typeface="Arial Unicode MS" pitchFamily="34" charset="-128"/>
              <a:cs typeface="Arial Unicode MS" pitchFamily="34" charset="-128"/>
            </a:endParaRPr>
          </a:p>
          <a:p>
            <a:pPr>
              <a:tabLst>
                <a:tab pos="365726" algn="l"/>
              </a:tabLst>
            </a:pPr>
            <a:endParaRPr lang="en-US" sz="5300" dirty="0">
              <a:solidFill>
                <a:schemeClr val="bg1"/>
              </a:solidFill>
              <a:effectLst>
                <a:outerShdw blurRad="38100" dist="38100" dir="2700000" algn="tl">
                  <a:srgbClr val="000000">
                    <a:alpha val="43137"/>
                  </a:srgbClr>
                </a:outerShdw>
              </a:effectLst>
              <a:latin typeface="Bodoni MT Poster Compressed" pitchFamily="18" charset="0"/>
              <a:ea typeface="Arial Unicode MS" pitchFamily="34" charset="-128"/>
              <a:cs typeface="Arial Unicode MS" pitchFamily="34" charset="-128"/>
            </a:endParaRPr>
          </a:p>
        </p:txBody>
      </p:sp>
      <p:pic>
        <p:nvPicPr>
          <p:cNvPr id="2" name="Picture 1" descr="100_0593-1.JPG"/>
          <p:cNvPicPr>
            <a:picLocks noChangeAspect="1"/>
          </p:cNvPicPr>
          <p:nvPr/>
        </p:nvPicPr>
        <p:blipFill>
          <a:blip r:embed="rId5" cstate="print">
            <a:duotone>
              <a:prstClr val="black"/>
              <a:schemeClr val="tx2">
                <a:tint val="45000"/>
                <a:satMod val="400000"/>
              </a:schemeClr>
            </a:duotone>
            <a:lum bright="7000" contrast="29000"/>
          </a:blip>
          <a:stretch>
            <a:fillRect/>
          </a:stretch>
        </p:blipFill>
        <p:spPr>
          <a:xfrm>
            <a:off x="5425440" y="3779520"/>
            <a:ext cx="1706880" cy="1280160"/>
          </a:xfrm>
          <a:prstGeom prst="rect">
            <a:avLst/>
          </a:prstGeom>
          <a:ln w="25400" cmpd="sng">
            <a:solidFill>
              <a:schemeClr val="bg1"/>
            </a:solidFill>
          </a:ln>
        </p:spPr>
      </p:pic>
      <p:pic>
        <p:nvPicPr>
          <p:cNvPr id="9" name="Picture 8" descr="100_0511.JPG"/>
          <p:cNvPicPr>
            <a:picLocks noChangeAspect="1"/>
          </p:cNvPicPr>
          <p:nvPr/>
        </p:nvPicPr>
        <p:blipFill>
          <a:blip r:embed="rId6" cstate="print">
            <a:duotone>
              <a:prstClr val="black"/>
              <a:schemeClr val="accent1">
                <a:tint val="45000"/>
                <a:satMod val="400000"/>
              </a:schemeClr>
            </a:duotone>
          </a:blip>
          <a:stretch>
            <a:fillRect/>
          </a:stretch>
        </p:blipFill>
        <p:spPr>
          <a:xfrm>
            <a:off x="243840" y="3718560"/>
            <a:ext cx="1158240" cy="1450848"/>
          </a:xfrm>
          <a:prstGeom prst="rect">
            <a:avLst/>
          </a:prstGeom>
          <a:ln w="25400">
            <a:solidFill>
              <a:schemeClr val="tx1"/>
            </a:solidFill>
          </a:ln>
        </p:spPr>
      </p:pic>
      <p:pic>
        <p:nvPicPr>
          <p:cNvPr id="3" name="Picture 2" descr="100_0607.JPG"/>
          <p:cNvPicPr>
            <a:picLocks noChangeAspect="1"/>
          </p:cNvPicPr>
          <p:nvPr/>
        </p:nvPicPr>
        <p:blipFill>
          <a:blip r:embed="rId7" cstate="print">
            <a:grayscl/>
            <a:lum/>
          </a:blip>
          <a:stretch>
            <a:fillRect/>
          </a:stretch>
        </p:blipFill>
        <p:spPr>
          <a:xfrm>
            <a:off x="3352800" y="3718560"/>
            <a:ext cx="1645920" cy="1402080"/>
          </a:xfrm>
          <a:prstGeom prst="rect">
            <a:avLst/>
          </a:prstGeom>
          <a:ln w="25400" cmpd="sng">
            <a:solidFill>
              <a:schemeClr val="tx1">
                <a:alpha val="40000"/>
              </a:schemeClr>
            </a:solidFill>
          </a:ln>
        </p:spPr>
      </p:pic>
      <p:pic>
        <p:nvPicPr>
          <p:cNvPr id="15" name="Picture 14" descr="Slide7.JPG"/>
          <p:cNvPicPr>
            <a:picLocks noChangeAspect="1"/>
          </p:cNvPicPr>
          <p:nvPr/>
        </p:nvPicPr>
        <p:blipFill>
          <a:blip r:embed="rId8">
            <a:duotone>
              <a:prstClr val="black"/>
              <a:schemeClr val="accent1">
                <a:tint val="45000"/>
                <a:satMod val="400000"/>
              </a:schemeClr>
            </a:duotone>
            <a:lum bright="-1000"/>
          </a:blip>
          <a:stretch>
            <a:fillRect/>
          </a:stretch>
        </p:blipFill>
        <p:spPr>
          <a:xfrm>
            <a:off x="1767840" y="3657602"/>
            <a:ext cx="1341120" cy="1591155"/>
          </a:xfrm>
          <a:prstGeom prst="rect">
            <a:avLst/>
          </a:prstGeom>
          <a:ln w="25400" cmpd="sng">
            <a:solidFill>
              <a:schemeClr val="bg1"/>
            </a:solid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metro.jpg"/>
          <p:cNvPicPr>
            <a:picLocks noChangeAspect="1"/>
          </p:cNvPicPr>
          <p:nvPr/>
        </p:nvPicPr>
        <p:blipFill>
          <a:blip r:embed="rId2">
            <a:duotone>
              <a:schemeClr val="accent4">
                <a:shade val="45000"/>
                <a:satMod val="135000"/>
              </a:schemeClr>
              <a:prstClr val="white"/>
            </a:duotone>
            <a:lum bright="12000" contrast="50000"/>
          </a:blip>
          <a:stretch>
            <a:fillRect/>
          </a:stretch>
        </p:blipFill>
        <p:spPr>
          <a:xfrm>
            <a:off x="0" y="2"/>
            <a:ext cx="7315200" cy="5456971"/>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tile tx="0" ty="0" sx="100000" sy="100000" flip="none" algn="tl"/>
        </a:blipFill>
        <a:effectLst/>
      </p:bgPr>
    </p:bg>
    <p:spTree>
      <p:nvGrpSpPr>
        <p:cNvPr id="1" name=""/>
        <p:cNvGrpSpPr/>
        <p:nvPr/>
      </p:nvGrpSpPr>
      <p:grpSpPr>
        <a:xfrm>
          <a:off x="0" y="0"/>
          <a:ext cx="0" cy="0"/>
          <a:chOff x="0" y="0"/>
          <a:chExt cx="0" cy="0"/>
        </a:xfrm>
      </p:grpSpPr>
      <p:pic>
        <p:nvPicPr>
          <p:cNvPr id="3" name="Picture 2" descr="DSCN1370.jpg"/>
          <p:cNvPicPr>
            <a:picLocks noChangeAspect="1"/>
          </p:cNvPicPr>
          <p:nvPr/>
        </p:nvPicPr>
        <p:blipFill>
          <a:blip r:embed="rId3" cstate="print">
            <a:lum bright="7000" contrast="-32000"/>
          </a:blip>
          <a:stretch>
            <a:fillRect/>
          </a:stretch>
        </p:blipFill>
        <p:spPr>
          <a:xfrm>
            <a:off x="3" y="-243840"/>
            <a:ext cx="7315199" cy="5120640"/>
          </a:xfrm>
          <a:prstGeom prst="rect">
            <a:avLst/>
          </a:prstGeom>
        </p:spPr>
      </p:pic>
      <p:pic>
        <p:nvPicPr>
          <p:cNvPr id="4" name="Picture 3" descr="DSCN1380.jpg"/>
          <p:cNvPicPr>
            <a:picLocks noChangeAspect="1"/>
          </p:cNvPicPr>
          <p:nvPr/>
        </p:nvPicPr>
        <p:blipFill>
          <a:blip r:embed="rId4" cstate="print"/>
          <a:stretch>
            <a:fillRect/>
          </a:stretch>
        </p:blipFill>
        <p:spPr>
          <a:xfrm>
            <a:off x="0" y="-243840"/>
            <a:ext cx="4450080" cy="2865120"/>
          </a:xfrm>
          <a:prstGeom prst="rect">
            <a:avLst/>
          </a:prstGeom>
        </p:spPr>
      </p:pic>
      <p:pic>
        <p:nvPicPr>
          <p:cNvPr id="2" name="Picture 1" descr="DSCN1379.jpg"/>
          <p:cNvPicPr>
            <a:picLocks noChangeAspect="1"/>
          </p:cNvPicPr>
          <p:nvPr/>
        </p:nvPicPr>
        <p:blipFill>
          <a:blip r:embed="rId5" cstate="print"/>
          <a:stretch>
            <a:fillRect/>
          </a:stretch>
        </p:blipFill>
        <p:spPr>
          <a:xfrm>
            <a:off x="4450080" y="-243840"/>
            <a:ext cx="2865120" cy="2865120"/>
          </a:xfrm>
          <a:prstGeom prst="rect">
            <a:avLst/>
          </a:prstGeom>
        </p:spPr>
      </p:pic>
      <p:sp>
        <p:nvSpPr>
          <p:cNvPr id="5" name="TextBox 4"/>
          <p:cNvSpPr txBox="1"/>
          <p:nvPr/>
        </p:nvSpPr>
        <p:spPr>
          <a:xfrm>
            <a:off x="0" y="-243840"/>
            <a:ext cx="4754880" cy="2705348"/>
          </a:xfrm>
          <a:prstGeom prst="rect">
            <a:avLst/>
          </a:prstGeom>
          <a:noFill/>
        </p:spPr>
        <p:txBody>
          <a:bodyPr wrap="square" lIns="73145" tIns="36572" rIns="73145" bIns="36572" rtlCol="0">
            <a:spAutoFit/>
          </a:bodyPr>
          <a:lstStyle/>
          <a:p>
            <a:r>
              <a:rPr lang="en-US" sz="4300" b="1" spc="240" dirty="0" smtClean="0">
                <a:solidFill>
                  <a:schemeClr val="bg1"/>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rPr>
              <a:t>don </a:t>
            </a:r>
            <a:r>
              <a:rPr lang="en-US" sz="4300" b="1" spc="240" dirty="0" err="1" smtClean="0">
                <a:solidFill>
                  <a:schemeClr val="bg1"/>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rPr>
              <a:t>sherman</a:t>
            </a:r>
            <a:endParaRPr lang="en-US" sz="4300" b="1" spc="240" dirty="0" smtClean="0">
              <a:solidFill>
                <a:schemeClr val="bg1"/>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a:p>
            <a:endParaRPr lang="en-US" sz="600" b="1" spc="240" dirty="0" smtClean="0">
              <a:solidFill>
                <a:schemeClr val="bg1"/>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a:p>
            <a:r>
              <a:rPr lang="en-US" sz="600" b="1" spc="-240" dirty="0" smtClean="0">
                <a:solidFill>
                  <a:schemeClr val="bg1"/>
                </a:solidFill>
                <a:effectLst>
                  <a:outerShdw blurRad="38100" dist="38100" dir="2700000" algn="tl">
                    <a:srgbClr val="000000">
                      <a:alpha val="43137"/>
                    </a:srgbClr>
                  </a:outerShdw>
                </a:effectLst>
              </a:rPr>
              <a:t>		</a:t>
            </a:r>
            <a:r>
              <a:rPr lang="en-US" sz="4300" b="1" spc="-240" dirty="0" smtClean="0">
                <a:solidFill>
                  <a:schemeClr val="bg1"/>
                </a:solidFill>
                <a:effectLst>
                  <a:outerShdw blurRad="38100" dist="38100" dir="2700000" algn="tl">
                    <a:srgbClr val="000000">
                      <a:alpha val="43137"/>
                    </a:srgbClr>
                  </a:outerShdw>
                </a:effectLst>
              </a:rPr>
              <a:t> </a:t>
            </a:r>
            <a:r>
              <a:rPr lang="en-US" sz="4300" b="1" spc="-240" dirty="0" err="1" smtClean="0">
                <a:solidFill>
                  <a:schemeClr val="bg2">
                    <a:lumMod val="90000"/>
                  </a:schemeClr>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rPr>
              <a:t>teknician</a:t>
            </a:r>
            <a:endParaRPr lang="en-US" sz="4300" b="1" spc="-240" dirty="0" smtClean="0">
              <a:solidFill>
                <a:schemeClr val="bg2">
                  <a:lumMod val="90000"/>
                </a:schemeClr>
              </a:solidFill>
              <a:effectLst>
                <a:outerShdw blurRad="38100" dist="38100" dir="2700000" algn="tl">
                  <a:srgbClr val="000000">
                    <a:alpha val="43137"/>
                  </a:srgbClr>
                </a:outerShdw>
              </a:effectLst>
              <a:latin typeface="Arial Unicode MS" pitchFamily="34" charset="-128"/>
              <a:ea typeface="Arial Unicode MS" pitchFamily="34" charset="-128"/>
              <a:cs typeface="Arial Unicode MS" pitchFamily="34" charset="-128"/>
            </a:endParaRPr>
          </a:p>
          <a:p>
            <a:endParaRPr lang="en-US" dirty="0" smtClean="0"/>
          </a:p>
          <a:p>
            <a:endParaRPr lang="en-US" dirty="0" smtClean="0"/>
          </a:p>
          <a:p>
            <a:endParaRPr lang="en-US" dirty="0" smtClean="0"/>
          </a:p>
          <a:p>
            <a:endParaRPr lang="en-US" dirty="0" smtClean="0"/>
          </a:p>
          <a:p>
            <a:r>
              <a:rPr lang="en-US" sz="2300" dirty="0" smtClean="0">
                <a:solidFill>
                  <a:schemeClr val="bg2">
                    <a:lumMod val="25000"/>
                  </a:schemeClr>
                </a:solidFill>
                <a:latin typeface="Bernard MT Condensed" pitchFamily="18" charset="0"/>
              </a:rPr>
              <a:t>MIS/Networking /VIRUS PRO</a:t>
            </a:r>
            <a:endParaRPr lang="en-US" sz="2300" dirty="0">
              <a:solidFill>
                <a:schemeClr val="bg2">
                  <a:lumMod val="25000"/>
                </a:schemeClr>
              </a:solidFill>
              <a:latin typeface="Bernard MT Condensed" pitchFamily="18" charset="0"/>
            </a:endParaRPr>
          </a:p>
        </p:txBody>
      </p:sp>
      <p:sp>
        <p:nvSpPr>
          <p:cNvPr id="6" name="TextBox 5"/>
          <p:cNvSpPr txBox="1"/>
          <p:nvPr/>
        </p:nvSpPr>
        <p:spPr>
          <a:xfrm>
            <a:off x="5303520" y="2987041"/>
            <a:ext cx="1158240" cy="1366520"/>
          </a:xfrm>
          <a:prstGeom prst="rect">
            <a:avLst/>
          </a:prstGeom>
          <a:noFill/>
        </p:spPr>
        <p:txBody>
          <a:bodyPr wrap="square" lIns="73145" tIns="36572" rIns="73145" bIns="36572" rtlCol="0">
            <a:spAutoFit/>
          </a:bodyPr>
          <a:lstStyle/>
          <a:p>
            <a:r>
              <a:rPr lang="en-US" dirty="0" smtClean="0"/>
              <a:t>Home or Office. Windows XP, Vista or Mac friendly.</a:t>
            </a:r>
          </a:p>
          <a:p>
            <a:endParaRPr lang="en-US" dirty="0"/>
          </a:p>
        </p:txBody>
      </p:sp>
      <p:sp>
        <p:nvSpPr>
          <p:cNvPr id="7" name="TextBox 6"/>
          <p:cNvSpPr txBox="1"/>
          <p:nvPr/>
        </p:nvSpPr>
        <p:spPr>
          <a:xfrm>
            <a:off x="426720" y="2560321"/>
            <a:ext cx="6400800" cy="955640"/>
          </a:xfrm>
          <a:prstGeom prst="rect">
            <a:avLst/>
          </a:prstGeom>
          <a:noFill/>
        </p:spPr>
        <p:txBody>
          <a:bodyPr wrap="square" lIns="73145" tIns="36572" rIns="73145" bIns="36572" rtlCol="0">
            <a:spAutoFit/>
          </a:bodyPr>
          <a:lstStyle/>
          <a:p>
            <a:r>
              <a:rPr lang="en-US" sz="2300" i="1" dirty="0" smtClean="0">
                <a:solidFill>
                  <a:schemeClr val="bg1"/>
                </a:solidFill>
                <a:latin typeface="EucrosiaUPC" pitchFamily="18" charset="-34"/>
                <a:cs typeface="EucrosiaUPC" pitchFamily="18" charset="-34"/>
              </a:rPr>
              <a:t>								</a:t>
            </a:r>
            <a:endParaRPr lang="en-US" sz="3200" dirty="0" smtClean="0">
              <a:solidFill>
                <a:schemeClr val="bg1"/>
              </a:solidFill>
              <a:latin typeface="EucrosiaUPC" pitchFamily="18" charset="-34"/>
              <a:cs typeface="EucrosiaUPC" pitchFamily="18" charset="-34"/>
            </a:endParaRPr>
          </a:p>
          <a:p>
            <a:endParaRPr lang="en-US" sz="3200" b="1" dirty="0" smtClean="0">
              <a:solidFill>
                <a:schemeClr val="bg1"/>
              </a:solidFill>
              <a:latin typeface="EucrosiaUPC" pitchFamily="18" charset="-34"/>
              <a:cs typeface="EucrosiaUPC" pitchFamily="18" charset="-34"/>
            </a:endParaRPr>
          </a:p>
        </p:txBody>
      </p:sp>
      <p:sp>
        <p:nvSpPr>
          <p:cNvPr id="8" name="TextBox 7"/>
          <p:cNvSpPr txBox="1"/>
          <p:nvPr/>
        </p:nvSpPr>
        <p:spPr>
          <a:xfrm>
            <a:off x="1280163" y="4969338"/>
            <a:ext cx="4847828" cy="874077"/>
          </a:xfrm>
          <a:prstGeom prst="rect">
            <a:avLst/>
          </a:prstGeom>
          <a:noFill/>
        </p:spPr>
        <p:txBody>
          <a:bodyPr wrap="square" lIns="73145" tIns="36572" rIns="73145" bIns="36572" rtlCol="0">
            <a:spAutoFit/>
          </a:bodyPr>
          <a:lstStyle/>
          <a:p>
            <a:r>
              <a:rPr lang="en-US" sz="2900" dirty="0" smtClean="0">
                <a:solidFill>
                  <a:schemeClr val="bg1"/>
                </a:solidFill>
                <a:latin typeface="Harlow Solid Italic" pitchFamily="82" charset="0"/>
              </a:rPr>
              <a:t>…</a:t>
            </a:r>
            <a:r>
              <a:rPr lang="en-US" sz="2300" dirty="0" smtClean="0">
                <a:solidFill>
                  <a:schemeClr val="bg2">
                    <a:lumMod val="50000"/>
                  </a:schemeClr>
                </a:solidFill>
                <a:latin typeface="Harlow Solid Italic" pitchFamily="82" charset="0"/>
              </a:rPr>
              <a:t>Proudly Serving the Valley since 2004</a:t>
            </a:r>
            <a:endParaRPr lang="en-US" sz="2300" dirty="0">
              <a:solidFill>
                <a:schemeClr val="bg2">
                  <a:lumMod val="50000"/>
                </a:schemeClr>
              </a:solidFill>
              <a:latin typeface="Harlow Solid Italic" pitchFamily="82" charset="0"/>
            </a:endParaRPr>
          </a:p>
        </p:txBody>
      </p:sp>
      <p:sp>
        <p:nvSpPr>
          <p:cNvPr id="9" name="TextBox 8"/>
          <p:cNvSpPr txBox="1"/>
          <p:nvPr/>
        </p:nvSpPr>
        <p:spPr>
          <a:xfrm>
            <a:off x="304800" y="4450081"/>
            <a:ext cx="6705600" cy="658634"/>
          </a:xfrm>
          <a:prstGeom prst="rect">
            <a:avLst/>
          </a:prstGeom>
          <a:noFill/>
        </p:spPr>
        <p:txBody>
          <a:bodyPr wrap="square" lIns="73145" tIns="36572" rIns="73145" bIns="36572" rtlCol="0">
            <a:spAutoFit/>
          </a:bodyPr>
          <a:lstStyle/>
          <a:p>
            <a:r>
              <a:rPr lang="en-US" sz="1900" b="1" dirty="0" smtClean="0">
                <a:solidFill>
                  <a:schemeClr val="bg1"/>
                </a:solidFill>
                <a:latin typeface="Batang" pitchFamily="18" charset="-127"/>
                <a:ea typeface="Batang" pitchFamily="18" charset="-127"/>
              </a:rPr>
              <a:t>12564 Ventura Blvd Sherman Oaks, CA 90436                 </a:t>
            </a:r>
            <a:r>
              <a:rPr lang="en-US" sz="1900" dirty="0" smtClean="0">
                <a:solidFill>
                  <a:schemeClr val="bg2">
                    <a:lumMod val="90000"/>
                  </a:schemeClr>
                </a:solidFill>
                <a:latin typeface="Bernard MT Condensed" pitchFamily="18" charset="0"/>
              </a:rPr>
              <a:t>310-987-6754</a:t>
            </a:r>
            <a:endParaRPr lang="en-US" sz="1900" dirty="0">
              <a:solidFill>
                <a:schemeClr val="bg2">
                  <a:lumMod val="90000"/>
                </a:schemeClr>
              </a:solidFill>
              <a:latin typeface="Bernard MT Condensed"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100_0532-1.JPG"/>
          <p:cNvPicPr>
            <a:picLocks noChangeAspect="1"/>
          </p:cNvPicPr>
          <p:nvPr/>
        </p:nvPicPr>
        <p:blipFill>
          <a:blip r:embed="rId3" cstate="print">
            <a:grayscl/>
            <a:lum bright="60000"/>
          </a:blip>
          <a:stretch>
            <a:fillRect/>
          </a:stretch>
        </p:blipFill>
        <p:spPr>
          <a:xfrm>
            <a:off x="670560" y="182880"/>
            <a:ext cx="4084320" cy="5303520"/>
          </a:xfrm>
          <a:prstGeom prst="rect">
            <a:avLst/>
          </a:prstGeom>
          <a:solidFill>
            <a:schemeClr val="tx2">
              <a:lumMod val="60000"/>
              <a:lumOff val="40000"/>
              <a:alpha val="25000"/>
            </a:schemeClr>
          </a:solidFill>
        </p:spPr>
      </p:pic>
      <p:sp>
        <p:nvSpPr>
          <p:cNvPr id="4" name="TextBox 3"/>
          <p:cNvSpPr txBox="1"/>
          <p:nvPr/>
        </p:nvSpPr>
        <p:spPr>
          <a:xfrm>
            <a:off x="0" y="2865120"/>
            <a:ext cx="7193280" cy="1151076"/>
          </a:xfrm>
          <a:prstGeom prst="rect">
            <a:avLst/>
          </a:prstGeom>
          <a:noFill/>
        </p:spPr>
        <p:txBody>
          <a:bodyPr wrap="square" lIns="73145" tIns="36572" rIns="73145" bIns="36572" rtlCol="0">
            <a:spAutoFit/>
          </a:bodyPr>
          <a:lstStyle/>
          <a:p>
            <a:r>
              <a:rPr lang="en-US" sz="7000" dirty="0" smtClean="0">
                <a:solidFill>
                  <a:schemeClr val="bg1"/>
                </a:solidFill>
                <a:latin typeface="Kartika" pitchFamily="18" charset="0"/>
                <a:ea typeface="DotumChe" pitchFamily="49" charset="-127"/>
                <a:cs typeface="Kartika" pitchFamily="18" charset="0"/>
              </a:rPr>
              <a:t> </a:t>
            </a:r>
            <a:r>
              <a:rPr lang="en-US" sz="7000" dirty="0" err="1" smtClean="0">
                <a:solidFill>
                  <a:schemeClr val="accent6">
                    <a:lumMod val="50000"/>
                  </a:schemeClr>
                </a:solidFill>
                <a:latin typeface="Haettenschweiler" pitchFamily="34" charset="0"/>
                <a:ea typeface="DotumChe" pitchFamily="49" charset="-127"/>
                <a:cs typeface="Kartika" pitchFamily="18" charset="0"/>
              </a:rPr>
              <a:t>california</a:t>
            </a:r>
            <a:endParaRPr lang="en-US" sz="7000" dirty="0">
              <a:solidFill>
                <a:schemeClr val="accent6">
                  <a:lumMod val="50000"/>
                </a:schemeClr>
              </a:solidFill>
              <a:latin typeface="Haettenschweiler" pitchFamily="34" charset="0"/>
              <a:ea typeface="DotumChe" pitchFamily="49" charset="-127"/>
              <a:cs typeface="Kartika" pitchFamily="18" charset="0"/>
            </a:endParaRPr>
          </a:p>
        </p:txBody>
      </p:sp>
      <p:sp>
        <p:nvSpPr>
          <p:cNvPr id="5" name="TextBox 4"/>
          <p:cNvSpPr txBox="1"/>
          <p:nvPr/>
        </p:nvSpPr>
        <p:spPr>
          <a:xfrm>
            <a:off x="670560" y="2743200"/>
            <a:ext cx="2560320" cy="320080"/>
          </a:xfrm>
          <a:prstGeom prst="rect">
            <a:avLst/>
          </a:prstGeom>
          <a:noFill/>
        </p:spPr>
        <p:txBody>
          <a:bodyPr wrap="square" lIns="73145" tIns="36572" rIns="73145" bIns="36572" rtlCol="0">
            <a:spAutoFit/>
          </a:bodyPr>
          <a:lstStyle/>
          <a:p>
            <a:r>
              <a:rPr lang="en-US" sz="1600" b="1" dirty="0" smtClean="0"/>
              <a:t>STATE OF</a:t>
            </a:r>
            <a:endParaRPr lang="en-US" sz="1600" b="1" dirty="0"/>
          </a:p>
        </p:txBody>
      </p:sp>
      <p:sp>
        <p:nvSpPr>
          <p:cNvPr id="6" name="TextBox 5"/>
          <p:cNvSpPr txBox="1"/>
          <p:nvPr/>
        </p:nvSpPr>
        <p:spPr>
          <a:xfrm>
            <a:off x="731520" y="3718561"/>
            <a:ext cx="3962400" cy="1428075"/>
          </a:xfrm>
          <a:prstGeom prst="rect">
            <a:avLst/>
          </a:prstGeom>
          <a:noFill/>
        </p:spPr>
        <p:txBody>
          <a:bodyPr wrap="square" lIns="73145" tIns="36572" rIns="73145" bIns="36572" rtlCol="0">
            <a:spAutoFit/>
          </a:bodyPr>
          <a:lstStyle/>
          <a:p>
            <a:r>
              <a:rPr lang="en-US" sz="1600" b="1" dirty="0" smtClean="0">
                <a:solidFill>
                  <a:schemeClr val="bg2">
                    <a:lumMod val="10000"/>
                  </a:schemeClr>
                </a:solidFill>
              </a:rPr>
              <a:t>	           	</a:t>
            </a:r>
            <a:r>
              <a:rPr lang="en-US" sz="1900" b="1" dirty="0" smtClean="0">
                <a:solidFill>
                  <a:schemeClr val="bg2">
                    <a:lumMod val="10000"/>
                  </a:schemeClr>
                </a:solidFill>
              </a:rPr>
              <a:t>ASSEMBLY </a:t>
            </a:r>
            <a:endParaRPr lang="en-US" sz="1600" b="1" dirty="0" smtClean="0">
              <a:solidFill>
                <a:schemeClr val="bg2">
                  <a:lumMod val="10000"/>
                </a:schemeClr>
              </a:solidFill>
            </a:endParaRPr>
          </a:p>
          <a:p>
            <a:endParaRPr lang="en-US" b="1" dirty="0" smtClean="0"/>
          </a:p>
          <a:p>
            <a:endParaRPr lang="en-US" b="1" dirty="0" smtClean="0"/>
          </a:p>
          <a:p>
            <a:endParaRPr lang="en-US" b="1" dirty="0" smtClean="0"/>
          </a:p>
          <a:p>
            <a:endParaRPr lang="en-US" b="1" dirty="0" smtClean="0"/>
          </a:p>
          <a:p>
            <a:r>
              <a:rPr lang="en-US" sz="1300" b="1" dirty="0" smtClean="0">
                <a:solidFill>
                  <a:srgbClr val="C00000"/>
                </a:solidFill>
                <a:latin typeface="Andalus" pitchFamily="2" charset="-78"/>
                <a:cs typeface="Andalus" pitchFamily="2" charset="-78"/>
              </a:rPr>
              <a:t> 	</a:t>
            </a:r>
            <a:r>
              <a:rPr lang="en-US" sz="1300" b="1" dirty="0" smtClean="0">
                <a:solidFill>
                  <a:srgbClr val="C00000"/>
                </a:solidFill>
                <a:latin typeface="Perpetua" pitchFamily="18" charset="0"/>
                <a:cs typeface="Andalus" pitchFamily="2" charset="-78"/>
              </a:rPr>
              <a:t>MEETING  NOTES     MAY 23,  2007</a:t>
            </a:r>
            <a:endParaRPr lang="en-US" sz="1300" b="1" dirty="0">
              <a:solidFill>
                <a:srgbClr val="C00000"/>
              </a:solidFill>
              <a:latin typeface="Perpetua" pitchFamily="18" charset="0"/>
              <a:cs typeface="Andalus" pitchFamily="2" charset="-78"/>
            </a:endParaRPr>
          </a:p>
        </p:txBody>
      </p:sp>
      <p:pic>
        <p:nvPicPr>
          <p:cNvPr id="7" name="Picture 6" descr="asmseal.gif"/>
          <p:cNvPicPr>
            <a:picLocks noChangeAspect="1"/>
          </p:cNvPicPr>
          <p:nvPr/>
        </p:nvPicPr>
        <p:blipFill>
          <a:blip r:embed="rId4"/>
          <a:stretch>
            <a:fillRect/>
          </a:stretch>
        </p:blipFill>
        <p:spPr>
          <a:xfrm>
            <a:off x="3108963" y="182882"/>
            <a:ext cx="1374372" cy="1828801"/>
          </a:xfrm>
          <a:prstGeom prst="rect">
            <a:avLst/>
          </a:prstGeom>
        </p:spPr>
      </p:pic>
      <p:sp>
        <p:nvSpPr>
          <p:cNvPr id="8" name="TextBox 7"/>
          <p:cNvSpPr txBox="1"/>
          <p:nvPr/>
        </p:nvSpPr>
        <p:spPr>
          <a:xfrm>
            <a:off x="5059680" y="670561"/>
            <a:ext cx="2072640" cy="1581963"/>
          </a:xfrm>
          <a:prstGeom prst="rect">
            <a:avLst/>
          </a:prstGeom>
          <a:noFill/>
        </p:spPr>
        <p:txBody>
          <a:bodyPr wrap="square" lIns="73145" tIns="36572" rIns="73145" bIns="36572" rtlCol="0">
            <a:spAutoFit/>
          </a:bodyPr>
          <a:lstStyle/>
          <a:p>
            <a:r>
              <a:rPr lang="en-US" dirty="0" smtClean="0"/>
              <a:t>For </a:t>
            </a:r>
            <a:r>
              <a:rPr lang="en-US" dirty="0" err="1" smtClean="0"/>
              <a:t>offical</a:t>
            </a:r>
            <a:r>
              <a:rPr lang="en-US" dirty="0" smtClean="0"/>
              <a:t> transcript </a:t>
            </a:r>
            <a:r>
              <a:rPr lang="en-US" dirty="0" err="1" smtClean="0"/>
              <a:t>sof</a:t>
            </a:r>
            <a:r>
              <a:rPr lang="en-US" dirty="0" smtClean="0"/>
              <a:t> all meetings held by the assembly write to:</a:t>
            </a:r>
          </a:p>
          <a:p>
            <a:endParaRPr lang="en-US" dirty="0" smtClean="0"/>
          </a:p>
          <a:p>
            <a:r>
              <a:rPr lang="en-US" dirty="0" smtClean="0"/>
              <a:t>Transcripts </a:t>
            </a:r>
          </a:p>
          <a:p>
            <a:r>
              <a:rPr lang="en-US" dirty="0" smtClean="0"/>
              <a:t>1498 blankly </a:t>
            </a:r>
            <a:r>
              <a:rPr lang="en-US" dirty="0" err="1" smtClean="0"/>
              <a:t>ave</a:t>
            </a:r>
            <a:r>
              <a:rPr lang="en-US" dirty="0" smtClean="0"/>
              <a:t>.</a:t>
            </a:r>
          </a:p>
          <a:p>
            <a:r>
              <a:rPr lang="en-US" dirty="0" smtClean="0"/>
              <a:t>Sacramento, CA   98765</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l="-3000" r="-3000"/>
          </a:stretch>
        </a:blipFill>
        <a:effectLst/>
      </p:bgPr>
    </p:bg>
    <p:spTree>
      <p:nvGrpSpPr>
        <p:cNvPr id="1" name=""/>
        <p:cNvGrpSpPr/>
        <p:nvPr/>
      </p:nvGrpSpPr>
      <p:grpSpPr>
        <a:xfrm>
          <a:off x="0" y="0"/>
          <a:ext cx="0" cy="0"/>
          <a:chOff x="0" y="0"/>
          <a:chExt cx="0" cy="0"/>
        </a:xfrm>
      </p:grpSpPr>
      <p:pic>
        <p:nvPicPr>
          <p:cNvPr id="8" name="Picture 7" descr="custom.jpg"/>
          <p:cNvPicPr>
            <a:picLocks noChangeAspect="1"/>
          </p:cNvPicPr>
          <p:nvPr/>
        </p:nvPicPr>
        <p:blipFill>
          <a:blip r:embed="rId3">
            <a:lum bright="-43000" contrast="42000"/>
          </a:blip>
          <a:stretch>
            <a:fillRect/>
          </a:stretch>
        </p:blipFill>
        <p:spPr>
          <a:xfrm>
            <a:off x="0" y="2286002"/>
            <a:ext cx="1063133" cy="1046347"/>
          </a:xfrm>
          <a:prstGeom prst="rect">
            <a:avLst/>
          </a:prstGeom>
        </p:spPr>
      </p:pic>
      <p:sp>
        <p:nvSpPr>
          <p:cNvPr id="5" name="TextBox 4"/>
          <p:cNvSpPr txBox="1"/>
          <p:nvPr/>
        </p:nvSpPr>
        <p:spPr>
          <a:xfrm>
            <a:off x="4206243" y="1402080"/>
            <a:ext cx="147783" cy="289302"/>
          </a:xfrm>
          <a:prstGeom prst="rect">
            <a:avLst/>
          </a:prstGeom>
          <a:noFill/>
        </p:spPr>
        <p:txBody>
          <a:bodyPr wrap="none" lIns="73145" tIns="36572" rIns="73145" bIns="36572" rtlCol="0">
            <a:spAutoFit/>
          </a:bodyPr>
          <a:lstStyle/>
          <a:p>
            <a:endParaRPr lang="en-US" dirty="0"/>
          </a:p>
        </p:txBody>
      </p:sp>
      <p:sp>
        <p:nvSpPr>
          <p:cNvPr id="11" name="TextBox 10"/>
          <p:cNvSpPr txBox="1"/>
          <p:nvPr/>
        </p:nvSpPr>
        <p:spPr>
          <a:xfrm>
            <a:off x="0" y="0"/>
            <a:ext cx="7315200" cy="6691054"/>
          </a:xfrm>
          <a:prstGeom prst="rect">
            <a:avLst/>
          </a:prstGeom>
          <a:noFill/>
        </p:spPr>
        <p:txBody>
          <a:bodyPr wrap="square" lIns="73145" tIns="36572" rIns="73145" bIns="36572" rtlCol="0">
            <a:spAutoFit/>
          </a:bodyPr>
          <a:lstStyle/>
          <a:p>
            <a:pPr lvl="8"/>
            <a:r>
              <a:rPr lang="en-US" sz="4800" dirty="0" smtClean="0">
                <a:solidFill>
                  <a:srgbClr val="820000"/>
                </a:solidFill>
                <a:latin typeface="Wingdings" pitchFamily="2" charset="2"/>
              </a:rPr>
              <a:t>  </a:t>
            </a:r>
            <a:r>
              <a:rPr lang="en-US" sz="900" dirty="0" smtClean="0">
                <a:solidFill>
                  <a:srgbClr val="820000"/>
                </a:solidFill>
                <a:latin typeface="Wingdings" pitchFamily="2" charset="2"/>
              </a:rPr>
              <a:t>	</a:t>
            </a:r>
            <a:r>
              <a:rPr lang="en-US" sz="4800" dirty="0" smtClean="0">
                <a:solidFill>
                  <a:srgbClr val="820000"/>
                </a:solidFill>
                <a:latin typeface="Wingdings" pitchFamily="2" charset="2"/>
              </a:rPr>
              <a:t> 		    </a:t>
            </a:r>
          </a:p>
          <a:p>
            <a:pPr lvl="8"/>
            <a:endParaRPr lang="en-US" sz="19100" dirty="0" smtClean="0">
              <a:solidFill>
                <a:schemeClr val="tx1">
                  <a:lumMod val="75000"/>
                  <a:lumOff val="25000"/>
                </a:schemeClr>
              </a:solidFill>
              <a:latin typeface="Wingdings" pitchFamily="2" charset="2"/>
            </a:endParaRPr>
          </a:p>
          <a:p>
            <a:pPr lvl="8"/>
            <a:endParaRPr lang="en-US" sz="19100" dirty="0" smtClean="0">
              <a:solidFill>
                <a:schemeClr val="tx1">
                  <a:lumMod val="75000"/>
                  <a:lumOff val="25000"/>
                </a:schemeClr>
              </a:solidFill>
              <a:latin typeface="Wingdings" pitchFamily="2" charset="2"/>
            </a:endParaRPr>
          </a:p>
        </p:txBody>
      </p:sp>
      <p:sp>
        <p:nvSpPr>
          <p:cNvPr id="12" name="Rectangle 11"/>
          <p:cNvSpPr/>
          <p:nvPr/>
        </p:nvSpPr>
        <p:spPr>
          <a:xfrm>
            <a:off x="0" y="1828802"/>
            <a:ext cx="7315200" cy="2277547"/>
          </a:xfrm>
          <a:prstGeom prst="rect">
            <a:avLst/>
          </a:prstGeom>
          <a:noFill/>
          <a:ln>
            <a:noFill/>
          </a:ln>
        </p:spPr>
        <p:txBody>
          <a:bodyPr wrap="square">
            <a:spAutoFit/>
          </a:bodyPr>
          <a:lstStyle/>
          <a:p>
            <a:pPr>
              <a:tabLst>
                <a:tab pos="189213" algn="l"/>
              </a:tabLst>
            </a:pPr>
            <a:endParaRPr lang="en-US" sz="44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endParaRPr>
          </a:p>
          <a:p>
            <a:pPr>
              <a:tabLst>
                <a:tab pos="189213" algn="l"/>
              </a:tabLst>
            </a:pPr>
            <a:r>
              <a:rPr lang="en-US" sz="44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8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8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4400" dirty="0" smtClean="0">
                <a:ln w="18415" cmpd="sng">
                  <a:solidFill>
                    <a:srgbClr val="FFFFFF"/>
                  </a:solidFill>
                  <a:prstDash val="solid"/>
                </a:ln>
                <a:solidFill>
                  <a:schemeClr val="bg1">
                    <a:alpha val="0"/>
                  </a:schemeClr>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UNDERBRIDGE</a:t>
            </a:r>
            <a:r>
              <a:rPr lang="en-US" sz="44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40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rPr>
              <a:t>design</a:t>
            </a:r>
          </a:p>
          <a:p>
            <a:pPr>
              <a:tabLst>
                <a:tab pos="189213" algn="l"/>
              </a:tabLst>
            </a:pPr>
            <a:endParaRPr lang="en-US" sz="5400" b="1" dirty="0">
              <a:ln w="18000">
                <a:solidFill>
                  <a:schemeClr val="tx1"/>
                </a:solidFill>
                <a:prstDash val="solid"/>
                <a:miter lim="800000"/>
              </a:ln>
              <a:solidFill>
                <a:srgbClr val="0070C0"/>
              </a:solidFill>
              <a:latin typeface="Cordia New" pitchFamily="34" charset="-34"/>
              <a:ea typeface="BatangChe" pitchFamily="49" charset="-127"/>
              <a:cs typeface="Cordia New" pitchFamily="34" charset="-3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5000"/>
            <a:lum/>
          </a:blip>
          <a:srcRect/>
          <a:stretch>
            <a:fillRect l="-3000" r="-3000"/>
          </a:stretch>
        </a:blipFill>
        <a:effectLst/>
      </p:bgPr>
    </p:bg>
    <p:spTree>
      <p:nvGrpSpPr>
        <p:cNvPr id="1" name=""/>
        <p:cNvGrpSpPr/>
        <p:nvPr/>
      </p:nvGrpSpPr>
      <p:grpSpPr>
        <a:xfrm>
          <a:off x="0" y="0"/>
          <a:ext cx="0" cy="0"/>
          <a:chOff x="0" y="0"/>
          <a:chExt cx="0" cy="0"/>
        </a:xfrm>
      </p:grpSpPr>
      <p:pic>
        <p:nvPicPr>
          <p:cNvPr id="8" name="Picture 7" descr="custom.jpg"/>
          <p:cNvPicPr>
            <a:picLocks noChangeAspect="1"/>
          </p:cNvPicPr>
          <p:nvPr/>
        </p:nvPicPr>
        <p:blipFill>
          <a:blip r:embed="rId3">
            <a:lum bright="-43000" contrast="42000"/>
          </a:blip>
          <a:stretch>
            <a:fillRect/>
          </a:stretch>
        </p:blipFill>
        <p:spPr>
          <a:xfrm>
            <a:off x="0" y="2286002"/>
            <a:ext cx="1063133" cy="1046347"/>
          </a:xfrm>
          <a:prstGeom prst="rect">
            <a:avLst/>
          </a:prstGeom>
        </p:spPr>
      </p:pic>
      <p:sp>
        <p:nvSpPr>
          <p:cNvPr id="5" name="TextBox 4"/>
          <p:cNvSpPr txBox="1"/>
          <p:nvPr/>
        </p:nvSpPr>
        <p:spPr>
          <a:xfrm>
            <a:off x="4206243" y="1402080"/>
            <a:ext cx="147783" cy="289302"/>
          </a:xfrm>
          <a:prstGeom prst="rect">
            <a:avLst/>
          </a:prstGeom>
          <a:noFill/>
        </p:spPr>
        <p:txBody>
          <a:bodyPr wrap="none" lIns="73145" tIns="36572" rIns="73145" bIns="36572" rtlCol="0">
            <a:spAutoFit/>
          </a:bodyPr>
          <a:lstStyle/>
          <a:p>
            <a:endParaRPr lang="en-US" dirty="0"/>
          </a:p>
        </p:txBody>
      </p:sp>
      <p:sp>
        <p:nvSpPr>
          <p:cNvPr id="11" name="TextBox 10"/>
          <p:cNvSpPr txBox="1"/>
          <p:nvPr/>
        </p:nvSpPr>
        <p:spPr>
          <a:xfrm>
            <a:off x="0" y="0"/>
            <a:ext cx="7315200" cy="6691054"/>
          </a:xfrm>
          <a:prstGeom prst="rect">
            <a:avLst/>
          </a:prstGeom>
          <a:noFill/>
        </p:spPr>
        <p:txBody>
          <a:bodyPr wrap="square" lIns="73145" tIns="36572" rIns="73145" bIns="36572" rtlCol="0">
            <a:spAutoFit/>
          </a:bodyPr>
          <a:lstStyle/>
          <a:p>
            <a:pPr lvl="8"/>
            <a:r>
              <a:rPr lang="en-US" sz="4800" dirty="0" smtClean="0">
                <a:solidFill>
                  <a:srgbClr val="820000"/>
                </a:solidFill>
                <a:latin typeface="Wingdings" pitchFamily="2" charset="2"/>
              </a:rPr>
              <a:t>  </a:t>
            </a:r>
            <a:r>
              <a:rPr lang="en-US" sz="900" dirty="0" smtClean="0">
                <a:solidFill>
                  <a:srgbClr val="820000"/>
                </a:solidFill>
                <a:latin typeface="Wingdings" pitchFamily="2" charset="2"/>
              </a:rPr>
              <a:t>	</a:t>
            </a:r>
            <a:r>
              <a:rPr lang="en-US" sz="4800" dirty="0" smtClean="0">
                <a:solidFill>
                  <a:srgbClr val="820000"/>
                </a:solidFill>
                <a:latin typeface="Wingdings" pitchFamily="2" charset="2"/>
              </a:rPr>
              <a:t> 		    </a:t>
            </a:r>
          </a:p>
          <a:p>
            <a:pPr lvl="8"/>
            <a:endParaRPr lang="en-US" sz="19100" dirty="0" smtClean="0">
              <a:solidFill>
                <a:schemeClr val="tx1">
                  <a:lumMod val="75000"/>
                  <a:lumOff val="25000"/>
                </a:schemeClr>
              </a:solidFill>
              <a:latin typeface="Wingdings" pitchFamily="2" charset="2"/>
            </a:endParaRPr>
          </a:p>
          <a:p>
            <a:pPr lvl="8"/>
            <a:endParaRPr lang="en-US" sz="19100" dirty="0" smtClean="0">
              <a:solidFill>
                <a:schemeClr val="tx1">
                  <a:lumMod val="75000"/>
                  <a:lumOff val="25000"/>
                </a:schemeClr>
              </a:solidFill>
              <a:latin typeface="Wingdings" pitchFamily="2" charset="2"/>
            </a:endParaRPr>
          </a:p>
        </p:txBody>
      </p:sp>
      <p:sp>
        <p:nvSpPr>
          <p:cNvPr id="12" name="Rectangle 11"/>
          <p:cNvSpPr/>
          <p:nvPr/>
        </p:nvSpPr>
        <p:spPr>
          <a:xfrm>
            <a:off x="0" y="1828802"/>
            <a:ext cx="7315200" cy="2277547"/>
          </a:xfrm>
          <a:prstGeom prst="rect">
            <a:avLst/>
          </a:prstGeom>
          <a:noFill/>
          <a:ln>
            <a:noFill/>
          </a:ln>
        </p:spPr>
        <p:txBody>
          <a:bodyPr wrap="square">
            <a:spAutoFit/>
          </a:bodyPr>
          <a:lstStyle/>
          <a:p>
            <a:pPr>
              <a:tabLst>
                <a:tab pos="189213" algn="l"/>
              </a:tabLst>
            </a:pPr>
            <a:endParaRPr lang="en-US" sz="44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endParaRPr>
          </a:p>
          <a:p>
            <a:pPr>
              <a:tabLst>
                <a:tab pos="189213" algn="l"/>
              </a:tabLst>
            </a:pPr>
            <a:r>
              <a:rPr lang="en-US" sz="44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8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8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4400" dirty="0" smtClean="0">
                <a:ln w="18415" cmpd="sng">
                  <a:solidFill>
                    <a:srgbClr val="FFFFFF"/>
                  </a:solidFill>
                  <a:prstDash val="solid"/>
                </a:ln>
                <a:solidFill>
                  <a:schemeClr val="bg1">
                    <a:alpha val="0"/>
                  </a:schemeClr>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UNDERBRIDGE</a:t>
            </a:r>
            <a:r>
              <a:rPr lang="en-US" sz="4400" spc="300" dirty="0" smtClean="0">
                <a:ln w="18000">
                  <a:solidFill>
                    <a:schemeClr val="tx1"/>
                  </a:solidFill>
                  <a:prstDash val="solid"/>
                  <a:miter lim="800000"/>
                </a:ln>
                <a:solidFill>
                  <a:schemeClr val="bg1">
                    <a:alpha val="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40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rPr>
              <a:t>design</a:t>
            </a:r>
          </a:p>
          <a:p>
            <a:pPr>
              <a:tabLst>
                <a:tab pos="189213" algn="l"/>
              </a:tabLst>
            </a:pPr>
            <a:endParaRPr lang="en-US" sz="5400" b="1" dirty="0">
              <a:ln w="18000">
                <a:solidFill>
                  <a:schemeClr val="tx1"/>
                </a:solidFill>
                <a:prstDash val="solid"/>
                <a:miter lim="800000"/>
              </a:ln>
              <a:solidFill>
                <a:srgbClr val="0070C0"/>
              </a:solidFill>
              <a:latin typeface="Cordia New" pitchFamily="34" charset="-34"/>
              <a:ea typeface="BatangChe" pitchFamily="49" charset="-127"/>
              <a:cs typeface="Cordia New" pitchFamily="34" charset="-34"/>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owchart: Connector 40"/>
          <p:cNvSpPr>
            <a:spLocks noChangeAspect="1"/>
          </p:cNvSpPr>
          <p:nvPr/>
        </p:nvSpPr>
        <p:spPr>
          <a:xfrm flipH="1">
            <a:off x="990600" y="1371600"/>
            <a:ext cx="126549" cy="12654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descr="DSC00786.jpg"/>
          <p:cNvPicPr>
            <a:picLocks noChangeAspect="1"/>
          </p:cNvPicPr>
          <p:nvPr/>
        </p:nvPicPr>
        <p:blipFill>
          <a:blip r:embed="rId2" cstate="print">
            <a:lum bright="5000"/>
          </a:blip>
          <a:stretch>
            <a:fillRect/>
          </a:stretch>
        </p:blipFill>
        <p:spPr>
          <a:xfrm>
            <a:off x="609600" y="1676400"/>
            <a:ext cx="2895600" cy="1219201"/>
          </a:xfrm>
          <a:prstGeom prst="rect">
            <a:avLst/>
          </a:prstGeom>
        </p:spPr>
      </p:pic>
      <p:pic>
        <p:nvPicPr>
          <p:cNvPr id="13" name="Picture 12" descr="DSC00786.jpg"/>
          <p:cNvPicPr>
            <a:picLocks noChangeAspect="1"/>
          </p:cNvPicPr>
          <p:nvPr/>
        </p:nvPicPr>
        <p:blipFill>
          <a:blip r:embed="rId3" cstate="print">
            <a:grayscl/>
            <a:lum bright="72000" contrast="-37000"/>
          </a:blip>
          <a:stretch>
            <a:fillRect/>
          </a:stretch>
        </p:blipFill>
        <p:spPr>
          <a:xfrm>
            <a:off x="228600" y="4343400"/>
            <a:ext cx="6858000" cy="867105"/>
          </a:xfrm>
          <a:prstGeom prst="rect">
            <a:avLst/>
          </a:prstGeom>
          <a:ln w="25400" cmpd="sng">
            <a:solidFill>
              <a:schemeClr val="tx1">
                <a:lumMod val="85000"/>
                <a:lumOff val="15000"/>
              </a:schemeClr>
            </a:solidFill>
          </a:ln>
        </p:spPr>
      </p:pic>
      <p:sp>
        <p:nvSpPr>
          <p:cNvPr id="16" name="TextBox 15"/>
          <p:cNvSpPr txBox="1"/>
          <p:nvPr/>
        </p:nvSpPr>
        <p:spPr>
          <a:xfrm>
            <a:off x="914400" y="4495800"/>
            <a:ext cx="5791200" cy="566309"/>
          </a:xfrm>
          <a:prstGeom prst="rect">
            <a:avLst/>
          </a:prstGeom>
          <a:noFill/>
        </p:spPr>
        <p:txBody>
          <a:bodyPr wrap="square" rtlCol="0">
            <a:spAutoFit/>
          </a:bodyPr>
          <a:lstStyle/>
          <a:p>
            <a:pPr marL="274294" lvl="0" indent="-274294">
              <a:spcBef>
                <a:spcPct val="20000"/>
              </a:spcBef>
              <a:defRPr/>
            </a:pPr>
            <a:r>
              <a:rPr lang="en-US" dirty="0" smtClean="0">
                <a:ln w="18000">
                  <a:noFill/>
                  <a:prstDash val="solid"/>
                  <a:miter lim="800000"/>
                </a:ln>
                <a:solidFill>
                  <a:schemeClr val="tx1">
                    <a:lumMod val="50000"/>
                    <a:lumOff val="50000"/>
                  </a:schemeClr>
                </a:solidFill>
                <a:ea typeface="BatangChe" pitchFamily="49" charset="-127"/>
                <a:cs typeface="Arial" pitchFamily="34" charset="0"/>
              </a:rPr>
              <a:t>					</a:t>
            </a:r>
            <a:r>
              <a:rPr lang="en-US" sz="1100" b="1" dirty="0" smtClean="0">
                <a:ln w="18000">
                  <a:noFill/>
                  <a:prstDash val="solid"/>
                  <a:miter lim="800000"/>
                </a:ln>
                <a:latin typeface="Century Gothic" pitchFamily="34" charset="0"/>
                <a:ea typeface="BatangChe" pitchFamily="49" charset="-127"/>
                <a:cs typeface="Arial" pitchFamily="34" charset="0"/>
              </a:rPr>
              <a:t>ONE ELM STREET      VENICE  CA    90210</a:t>
            </a:r>
            <a:endParaRPr lang="en-US" b="1" dirty="0" smtClean="0">
              <a:ln w="18000">
                <a:noFill/>
                <a:prstDash val="solid"/>
                <a:miter lim="800000"/>
              </a:ln>
              <a:latin typeface="Century Gothic" pitchFamily="34" charset="0"/>
              <a:ea typeface="BatangChe" pitchFamily="49" charset="-127"/>
              <a:cs typeface="Arial" pitchFamily="34" charset="0"/>
            </a:endParaRPr>
          </a:p>
          <a:p>
            <a:pPr marL="274294" lvl="0" indent="-274294">
              <a:spcBef>
                <a:spcPct val="20000"/>
              </a:spcBef>
              <a:defRPr/>
            </a:pPr>
            <a:r>
              <a:rPr lang="en-US" sz="1200" b="1" dirty="0" smtClean="0">
                <a:ln w="18000">
                  <a:noFill/>
                  <a:prstDash val="solid"/>
                  <a:miter lim="800000"/>
                </a:ln>
                <a:latin typeface="Century Gothic" pitchFamily="34" charset="0"/>
                <a:ea typeface="BatangChe" pitchFamily="49" charset="-127"/>
                <a:cs typeface="Arial" pitchFamily="34" charset="0"/>
              </a:rPr>
              <a:t>    underbridgedesign.com  </a:t>
            </a:r>
            <a:r>
              <a:rPr lang="en-US" b="1" dirty="0" smtClean="0">
                <a:ln w="18000">
                  <a:noFill/>
                  <a:prstDash val="solid"/>
                  <a:miter lim="800000"/>
                </a:ln>
                <a:ea typeface="BatangChe" pitchFamily="49" charset="-127"/>
                <a:cs typeface="Arial" pitchFamily="34" charset="0"/>
              </a:rPr>
              <a:t>    	PH  310.666.6666  PH  310.666.6666</a:t>
            </a:r>
            <a:endParaRPr lang="en-US" sz="1000" b="1" dirty="0" smtClean="0">
              <a:ln w="18000">
                <a:noFill/>
                <a:prstDash val="solid"/>
                <a:miter lim="800000"/>
              </a:ln>
              <a:latin typeface="Century Gothic" pitchFamily="34" charset="0"/>
              <a:cs typeface="Arial" pitchFamily="34" charset="0"/>
            </a:endParaRPr>
          </a:p>
        </p:txBody>
      </p:sp>
      <p:sp>
        <p:nvSpPr>
          <p:cNvPr id="2" name="Title 1"/>
          <p:cNvSpPr>
            <a:spLocks noGrp="1"/>
          </p:cNvSpPr>
          <p:nvPr>
            <p:ph type="title"/>
          </p:nvPr>
        </p:nvSpPr>
        <p:spPr>
          <a:xfrm>
            <a:off x="0" y="0"/>
            <a:ext cx="7315200" cy="389889"/>
          </a:xfrm>
          <a:solidFill>
            <a:schemeClr val="tx1"/>
          </a:solidFill>
        </p:spPr>
        <p:txBody>
          <a:bodyPr>
            <a:noAutofit/>
          </a:bodyPr>
          <a:lstStyle/>
          <a:p>
            <a:r>
              <a:rPr lang="en-US" sz="1600" b="1" dirty="0" smtClean="0">
                <a:solidFill>
                  <a:schemeClr val="bg1"/>
                </a:solidFill>
              </a:rPr>
              <a:t>UNDERBRIDGE DESIGN </a:t>
            </a:r>
            <a:r>
              <a:rPr lang="en-US" sz="1600" b="1" dirty="0" smtClean="0">
                <a:solidFill>
                  <a:srgbClr val="C00000"/>
                </a:solidFill>
              </a:rPr>
              <a:t>LOGO  SHEET  </a:t>
            </a:r>
            <a:r>
              <a:rPr lang="en-US" sz="1050" dirty="0" smtClean="0"/>
              <a:t>  </a:t>
            </a:r>
            <a:r>
              <a:rPr lang="en-US" sz="1200" dirty="0" smtClean="0">
                <a:solidFill>
                  <a:schemeClr val="bg1"/>
                </a:solidFill>
              </a:rPr>
              <a:t>(LOGO, BUSINESS CARD, LETTER HEAD, FAX HEAD, ENVELOPE)</a:t>
            </a:r>
            <a:endParaRPr lang="en-US" sz="1200" dirty="0">
              <a:solidFill>
                <a:schemeClr val="bg1"/>
              </a:solidFill>
            </a:endParaRPr>
          </a:p>
        </p:txBody>
      </p:sp>
      <p:sp>
        <p:nvSpPr>
          <p:cNvPr id="7" name="Content Placeholder 6"/>
          <p:cNvSpPr>
            <a:spLocks noGrp="1"/>
          </p:cNvSpPr>
          <p:nvPr>
            <p:ph sz="half" idx="2"/>
          </p:nvPr>
        </p:nvSpPr>
        <p:spPr>
          <a:xfrm>
            <a:off x="914400" y="457200"/>
            <a:ext cx="3581400" cy="533400"/>
          </a:xfrm>
        </p:spPr>
        <p:txBody>
          <a:bodyPr>
            <a:noAutofit/>
          </a:bodyPr>
          <a:lstStyle/>
          <a:p>
            <a:pPr>
              <a:buNone/>
            </a:pPr>
            <a:r>
              <a:rPr lang="en-US" sz="3200"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a:t>
            </a:r>
            <a:r>
              <a:rPr lang="en-US" sz="3200" spc="300" dirty="0" smtClean="0">
                <a:ln w="18415" cmpd="sng">
                  <a:solidFill>
                    <a:srgbClr val="FFFFFF"/>
                  </a:solidFill>
                  <a:prstDash val="solid"/>
                </a:ln>
                <a:solidFill>
                  <a:srgbClr val="FF0000"/>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BRIDGE</a:t>
            </a:r>
            <a:r>
              <a:rPr lang="en-US" sz="32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2800" spc="300" dirty="0" smtClean="0">
                <a:ln w="18000">
                  <a:solidFill>
                    <a:schemeClr val="tx1"/>
                  </a:solidFill>
                  <a:prstDash val="solid"/>
                  <a:miter lim="800000"/>
                </a:ln>
                <a:solidFill>
                  <a:srgbClr val="0070C0"/>
                </a:solidFill>
                <a:latin typeface="Cordia New" pitchFamily="34" charset="-34"/>
                <a:ea typeface="BatangChe" pitchFamily="49" charset="-127"/>
                <a:cs typeface="Cordia New" pitchFamily="34" charset="-34"/>
              </a:rPr>
              <a:t>design</a:t>
            </a:r>
            <a:endParaRPr lang="en-US" sz="3200" spc="300" dirty="0"/>
          </a:p>
        </p:txBody>
      </p:sp>
      <p:sp>
        <p:nvSpPr>
          <p:cNvPr id="10" name="Content Placeholder 9"/>
          <p:cNvSpPr>
            <a:spLocks noGrp="1"/>
          </p:cNvSpPr>
          <p:nvPr>
            <p:ph sz="half" idx="1"/>
          </p:nvPr>
        </p:nvSpPr>
        <p:spPr>
          <a:xfrm>
            <a:off x="914400" y="2057400"/>
            <a:ext cx="3505200" cy="381000"/>
          </a:xfrm>
        </p:spPr>
        <p:txBody>
          <a:bodyPr>
            <a:noAutofit/>
          </a:bodyPr>
          <a:lstStyle/>
          <a:p>
            <a:pPr>
              <a:buNone/>
            </a:pPr>
            <a:r>
              <a:rPr lang="en-US" sz="2000" spc="3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UNDER</a:t>
            </a:r>
            <a:r>
              <a:rPr lang="en-US" sz="2000" spc="300" dirty="0" smtClean="0">
                <a:ln w="18415" cmpd="sng">
                  <a:solidFill>
                    <a:srgbClr val="FFFFFF"/>
                  </a:solidFill>
                  <a:prstDash val="solid"/>
                </a:ln>
                <a:solidFill>
                  <a:srgbClr val="FF0000"/>
                </a:solidFill>
                <a:effectLst>
                  <a:outerShdw blurRad="63500" dir="3600000" algn="tl" rotWithShape="0">
                    <a:srgbClr val="000000">
                      <a:alpha val="70000"/>
                    </a:srgbClr>
                  </a:outerShdw>
                </a:effectLst>
                <a:latin typeface="Cordia New" pitchFamily="34" charset="-34"/>
                <a:ea typeface="BatangChe" pitchFamily="49" charset="-127"/>
                <a:cs typeface="Cordia New" pitchFamily="34" charset="-34"/>
              </a:rPr>
              <a:t>BRIDGE</a:t>
            </a:r>
            <a:r>
              <a:rPr lang="en-US" sz="2000" spc="30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latin typeface="Cordia New" pitchFamily="34" charset="-34"/>
                <a:ea typeface="BatangChe" pitchFamily="49" charset="-127"/>
                <a:cs typeface="Cordia New" pitchFamily="34" charset="-34"/>
              </a:rPr>
              <a:t> </a:t>
            </a:r>
            <a:r>
              <a:rPr lang="en-US" sz="1800" spc="300" dirty="0" smtClean="0">
                <a:ln w="18000">
                  <a:solidFill>
                    <a:schemeClr val="tx1">
                      <a:alpha val="98000"/>
                    </a:schemeClr>
                  </a:solidFill>
                  <a:prstDash val="solid"/>
                  <a:miter lim="800000"/>
                </a:ln>
                <a:solidFill>
                  <a:schemeClr val="bg1"/>
                </a:solidFill>
                <a:latin typeface="Cordia New" pitchFamily="34" charset="-34"/>
                <a:ea typeface="BatangChe" pitchFamily="49" charset="-127"/>
                <a:cs typeface="Cordia New" pitchFamily="34" charset="-34"/>
              </a:rPr>
              <a:t>design</a:t>
            </a:r>
            <a:endParaRPr lang="en-US" sz="1800" dirty="0" smtClean="0">
              <a:latin typeface="Bodoni MT Condensed" pitchFamily="18" charset="0"/>
            </a:endParaRPr>
          </a:p>
          <a:p>
            <a:pPr>
              <a:buNone/>
            </a:pPr>
            <a:endParaRPr lang="en-US" sz="1200" b="1" dirty="0" smtClean="0"/>
          </a:p>
          <a:p>
            <a:pPr>
              <a:buNone/>
            </a:pPr>
            <a:endParaRPr lang="en-US" sz="1800" dirty="0" smtClean="0"/>
          </a:p>
          <a:p>
            <a:pPr>
              <a:buNone/>
            </a:pPr>
            <a:endParaRPr lang="en-US" sz="1800" dirty="0" smtClean="0"/>
          </a:p>
          <a:p>
            <a:pPr>
              <a:buNone/>
            </a:pPr>
            <a:endParaRPr lang="en-US" sz="1800" dirty="0"/>
          </a:p>
        </p:txBody>
      </p:sp>
      <p:pic>
        <p:nvPicPr>
          <p:cNvPr id="12" name="Picture 11" descr="custom.jpg"/>
          <p:cNvPicPr>
            <a:picLocks noChangeAspect="1"/>
          </p:cNvPicPr>
          <p:nvPr/>
        </p:nvPicPr>
        <p:blipFill>
          <a:blip r:embed="rId4">
            <a:lum bright="-43000" contrast="42000"/>
          </a:blip>
          <a:stretch>
            <a:fillRect/>
          </a:stretch>
        </p:blipFill>
        <p:spPr>
          <a:xfrm>
            <a:off x="3505200" y="1676400"/>
            <a:ext cx="1219200" cy="1219200"/>
          </a:xfrm>
          <a:prstGeom prst="rect">
            <a:avLst/>
          </a:prstGeom>
        </p:spPr>
      </p:pic>
      <p:sp>
        <p:nvSpPr>
          <p:cNvPr id="14" name="Content Placeholder 9"/>
          <p:cNvSpPr txBox="1">
            <a:spLocks/>
          </p:cNvSpPr>
          <p:nvPr/>
        </p:nvSpPr>
        <p:spPr>
          <a:xfrm>
            <a:off x="914400" y="4495800"/>
            <a:ext cx="5638800" cy="381000"/>
          </a:xfrm>
          <a:prstGeom prst="rect">
            <a:avLst/>
          </a:prstGeom>
          <a:ln>
            <a:noFill/>
          </a:ln>
        </p:spPr>
        <p:txBody>
          <a:bodyPr vert="horz" lIns="73145" tIns="36572" rIns="73145" bIns="36572" rtlCol="0">
            <a:normAutofit fontScale="77500" lnSpcReduction="20000"/>
          </a:bodyPr>
          <a:lstStyle/>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300" normalizeH="0" baseline="0" noProof="0" dirty="0" smtClean="0">
                <a:ln w="18415" cmpd="sng">
                  <a:solidFill>
                    <a:schemeClr val="tx1">
                      <a:lumMod val="95000"/>
                      <a:lumOff val="5000"/>
                    </a:schemeClr>
                  </a:solidFill>
                  <a:prstDash val="solid"/>
                </a:ln>
                <a:solidFill>
                  <a:schemeClr val="tx1">
                    <a:lumMod val="95000"/>
                    <a:lumOff val="5000"/>
                  </a:schemeClr>
                </a:solidFill>
                <a:effectLst>
                  <a:outerShdw blurRad="63500" dir="3600000" algn="tl" rotWithShape="0">
                    <a:srgbClr val="000000">
                      <a:alpha val="70000"/>
                    </a:srgbClr>
                  </a:outerShdw>
                </a:effectLst>
                <a:uLnTx/>
                <a:uFillTx/>
                <a:latin typeface="Cordia New" pitchFamily="34" charset="-34"/>
                <a:ea typeface="BatangChe" pitchFamily="49" charset="-127"/>
                <a:cs typeface="Cordia New" pitchFamily="34" charset="-34"/>
              </a:rPr>
              <a:t>UNDERBRIDGE</a:t>
            </a:r>
            <a:r>
              <a:rPr kumimoji="0" lang="en-US" sz="2800" b="1" i="0" u="none" strike="noStrike" kern="1200" cap="none" spc="300" normalizeH="0" baseline="0" noProof="0" dirty="0" smtClean="0">
                <a:ln w="18000">
                  <a:solidFill>
                    <a:schemeClr val="tx1"/>
                  </a:solidFill>
                  <a:prstDash val="solid"/>
                  <a:miter lim="800000"/>
                </a:ln>
                <a:solidFill>
                  <a:schemeClr val="tx1">
                    <a:lumMod val="95000"/>
                    <a:lumOff val="5000"/>
                  </a:schemeClr>
                </a:solidFill>
                <a:effectLst>
                  <a:outerShdw blurRad="38100" dist="38100" dir="2700000" algn="tl">
                    <a:srgbClr val="000000">
                      <a:alpha val="43137"/>
                    </a:srgbClr>
                  </a:outerShdw>
                </a:effectLst>
                <a:uLnTx/>
                <a:uFillTx/>
                <a:latin typeface="Cordia New" pitchFamily="34" charset="-34"/>
                <a:ea typeface="BatangChe" pitchFamily="49" charset="-127"/>
                <a:cs typeface="Cordia New" pitchFamily="34" charset="-34"/>
              </a:rPr>
              <a:t> </a:t>
            </a:r>
            <a:r>
              <a:rPr kumimoji="0" lang="en-US" sz="2400" b="1" i="0" u="none" strike="noStrike" kern="1200" cap="none" spc="300" normalizeH="0" baseline="0" noProof="0" dirty="0" smtClean="0">
                <a:ln w="18000">
                  <a:solidFill>
                    <a:schemeClr val="tx1"/>
                  </a:solidFill>
                  <a:prstDash val="solid"/>
                  <a:miter lim="800000"/>
                </a:ln>
                <a:effectLst/>
                <a:uLnTx/>
                <a:uFillTx/>
                <a:latin typeface="Cordia New" pitchFamily="34" charset="-34"/>
                <a:ea typeface="BatangChe" pitchFamily="49" charset="-127"/>
                <a:cs typeface="Cordia New" pitchFamily="34" charset="-34"/>
              </a:rPr>
              <a:t>design</a:t>
            </a: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2400" b="1" i="0" u="none" strike="noStrike" kern="1200" cap="none" spc="300" normalizeH="0" baseline="0" noProof="0" dirty="0" smtClean="0">
              <a:ln w="18000">
                <a:solidFill>
                  <a:schemeClr val="tx1"/>
                </a:solidFill>
                <a:prstDash val="solid"/>
                <a:miter lim="800000"/>
              </a:ln>
              <a:effectLst/>
              <a:uLnTx/>
              <a:uFillTx/>
              <a:latin typeface="Cordia New" pitchFamily="34" charset="-34"/>
              <a:ea typeface="BatangChe" pitchFamily="49" charset="-127"/>
              <a:cs typeface="Cordia New" pitchFamily="34" charset="-34"/>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3600" b="1" i="0" u="none" strike="noStrike" kern="1200" cap="none" spc="0" normalizeH="0" baseline="0" noProof="0" dirty="0" smtClean="0">
              <a:ln>
                <a:noFill/>
              </a:ln>
              <a:solidFill>
                <a:schemeClr val="tx1"/>
              </a:solidFill>
              <a:effectLst/>
              <a:uLnTx/>
              <a:uFillTx/>
              <a:latin typeface="Arial" pitchFamily="34" charset="0"/>
              <a:cs typeface="Arial" pitchFamily="34" charset="0"/>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1600" b="1" i="0" u="none" strike="noStrike" kern="1200" cap="none" spc="0" normalizeH="0" baseline="0" noProof="0" dirty="0" smtClean="0">
              <a:ln>
                <a:noFill/>
              </a:ln>
              <a:solidFill>
                <a:schemeClr val="tx1"/>
              </a:solidFill>
              <a:effectLst/>
              <a:uLnTx/>
              <a:uFillTx/>
              <a:latin typeface="+mn-lt"/>
              <a:ea typeface="+mn-ea"/>
              <a:cs typeface="+mn-cs"/>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1600" b="1" i="0" u="none" strike="noStrike" kern="1200" cap="none" spc="0" normalizeH="0" baseline="0" noProof="0" dirty="0">
              <a:ln>
                <a:noFill/>
              </a:ln>
              <a:solidFill>
                <a:schemeClr val="tx1"/>
              </a:solidFill>
              <a:effectLst/>
              <a:uLnTx/>
              <a:uFillTx/>
              <a:latin typeface="+mn-lt"/>
              <a:ea typeface="+mn-ea"/>
              <a:cs typeface="+mn-cs"/>
            </a:endParaRPr>
          </a:p>
        </p:txBody>
      </p:sp>
      <p:pic>
        <p:nvPicPr>
          <p:cNvPr id="15" name="Picture 14" descr="custom.jpg"/>
          <p:cNvPicPr>
            <a:picLocks noChangeAspect="1"/>
          </p:cNvPicPr>
          <p:nvPr/>
        </p:nvPicPr>
        <p:blipFill>
          <a:blip r:embed="rId5" cstate="print">
            <a:grayscl/>
            <a:lum bright="-29000" contrast="34000"/>
          </a:blip>
          <a:stretch>
            <a:fillRect/>
          </a:stretch>
        </p:blipFill>
        <p:spPr>
          <a:xfrm>
            <a:off x="228600" y="4419600"/>
            <a:ext cx="685800" cy="674971"/>
          </a:xfrm>
          <a:prstGeom prst="rect">
            <a:avLst/>
          </a:prstGeom>
        </p:spPr>
      </p:pic>
      <p:sp>
        <p:nvSpPr>
          <p:cNvPr id="19" name="TextBox 18"/>
          <p:cNvSpPr txBox="1"/>
          <p:nvPr/>
        </p:nvSpPr>
        <p:spPr>
          <a:xfrm>
            <a:off x="4419600" y="533400"/>
            <a:ext cx="2895600" cy="400110"/>
          </a:xfrm>
          <a:prstGeom prst="rect">
            <a:avLst/>
          </a:prstGeom>
          <a:noFill/>
        </p:spPr>
        <p:txBody>
          <a:bodyPr wrap="square" rtlCol="0">
            <a:spAutoFit/>
          </a:bodyPr>
          <a:lstStyle/>
          <a:p>
            <a:r>
              <a:rPr lang="en-US" sz="1000" dirty="0" smtClean="0"/>
              <a:t>F</a:t>
            </a:r>
            <a:r>
              <a:rPr lang="en-US" sz="1000" b="1" dirty="0" smtClean="0"/>
              <a:t>ont</a:t>
            </a:r>
            <a:r>
              <a:rPr lang="en-US" sz="1000" dirty="0" smtClean="0"/>
              <a:t>:  	</a:t>
            </a:r>
            <a:r>
              <a:rPr lang="en-US" sz="1000" dirty="0" err="1" smtClean="0"/>
              <a:t>cordia</a:t>
            </a:r>
            <a:r>
              <a:rPr lang="en-US" sz="1000" dirty="0" smtClean="0"/>
              <a:t> new  </a:t>
            </a:r>
          </a:p>
          <a:p>
            <a:r>
              <a:rPr lang="en-US" sz="1000" b="1" dirty="0" smtClean="0"/>
              <a:t>text</a:t>
            </a:r>
            <a:r>
              <a:rPr lang="en-US" sz="1000" dirty="0" smtClean="0"/>
              <a:t> : 	RGB  </a:t>
            </a:r>
            <a:r>
              <a:rPr lang="en-US" sz="1000" b="1" dirty="0" smtClean="0"/>
              <a:t>W</a:t>
            </a:r>
            <a:r>
              <a:rPr lang="en-US" sz="1000" dirty="0" smtClean="0"/>
              <a:t> 242, 242,242  </a:t>
            </a:r>
            <a:r>
              <a:rPr lang="en-US" sz="1000" b="1" dirty="0" smtClean="0"/>
              <a:t>BLK</a:t>
            </a:r>
            <a:r>
              <a:rPr lang="en-US" sz="1000" dirty="0" smtClean="0"/>
              <a:t> 3,3,3</a:t>
            </a:r>
            <a:endParaRPr lang="en-US" sz="1000" dirty="0"/>
          </a:p>
        </p:txBody>
      </p:sp>
      <p:sp>
        <p:nvSpPr>
          <p:cNvPr id="24" name="Flowchart: Connector 23"/>
          <p:cNvSpPr/>
          <p:nvPr/>
        </p:nvSpPr>
        <p:spPr>
          <a:xfrm>
            <a:off x="4038600" y="1143000"/>
            <a:ext cx="228600" cy="228600"/>
          </a:xfrm>
          <a:prstGeom prst="flowChartConnector">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715000" y="1143000"/>
            <a:ext cx="304800" cy="30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0" y="0"/>
            <a:ext cx="7315200" cy="6691054"/>
          </a:xfrm>
          <a:prstGeom prst="rect">
            <a:avLst/>
          </a:prstGeom>
          <a:noFill/>
        </p:spPr>
        <p:txBody>
          <a:bodyPr wrap="square" lIns="73145" tIns="36572" rIns="73145" bIns="36572" rtlCol="0">
            <a:spAutoFit/>
          </a:bodyPr>
          <a:lstStyle/>
          <a:p>
            <a:pPr lvl="8"/>
            <a:r>
              <a:rPr lang="en-US" sz="4800" dirty="0" smtClean="0">
                <a:solidFill>
                  <a:srgbClr val="820000"/>
                </a:solidFill>
                <a:latin typeface="Wingdings" pitchFamily="2" charset="2"/>
              </a:rPr>
              <a:t>  </a:t>
            </a:r>
            <a:r>
              <a:rPr lang="en-US" sz="900" dirty="0" smtClean="0">
                <a:solidFill>
                  <a:srgbClr val="820000"/>
                </a:solidFill>
                <a:latin typeface="Wingdings" pitchFamily="2" charset="2"/>
              </a:rPr>
              <a:t>	</a:t>
            </a:r>
            <a:r>
              <a:rPr lang="en-US" sz="4800" dirty="0" smtClean="0">
                <a:solidFill>
                  <a:srgbClr val="820000"/>
                </a:solidFill>
                <a:latin typeface="Wingdings" pitchFamily="2" charset="2"/>
              </a:rPr>
              <a:t> 		    </a:t>
            </a:r>
          </a:p>
          <a:p>
            <a:pPr lvl="8"/>
            <a:endParaRPr lang="en-US" sz="19100" dirty="0" smtClean="0">
              <a:solidFill>
                <a:schemeClr val="tx1">
                  <a:lumMod val="75000"/>
                  <a:lumOff val="25000"/>
                </a:schemeClr>
              </a:solidFill>
              <a:latin typeface="Wingdings" pitchFamily="2" charset="2"/>
            </a:endParaRPr>
          </a:p>
          <a:p>
            <a:pPr lvl="8"/>
            <a:endParaRPr lang="en-US" sz="19100" dirty="0" smtClean="0">
              <a:solidFill>
                <a:schemeClr val="tx1">
                  <a:lumMod val="75000"/>
                  <a:lumOff val="25000"/>
                </a:schemeClr>
              </a:solidFill>
              <a:latin typeface="Wingdings" pitchFamily="2" charset="2"/>
            </a:endParaRPr>
          </a:p>
        </p:txBody>
      </p:sp>
      <p:sp>
        <p:nvSpPr>
          <p:cNvPr id="29" name="Flowchart: Connector 28"/>
          <p:cNvSpPr/>
          <p:nvPr/>
        </p:nvSpPr>
        <p:spPr>
          <a:xfrm>
            <a:off x="3810000" y="2514600"/>
            <a:ext cx="228600" cy="228600"/>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lowchart: Connector 19"/>
          <p:cNvSpPr>
            <a:spLocks noChangeAspect="1"/>
          </p:cNvSpPr>
          <p:nvPr/>
        </p:nvSpPr>
        <p:spPr>
          <a:xfrm>
            <a:off x="3733800" y="2590800"/>
            <a:ext cx="214884" cy="214884"/>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2438400" y="1143000"/>
            <a:ext cx="228600" cy="228600"/>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590800" y="1143000"/>
            <a:ext cx="1295400" cy="246221"/>
          </a:xfrm>
          <a:prstGeom prst="rect">
            <a:avLst/>
          </a:prstGeom>
          <a:noFill/>
        </p:spPr>
        <p:txBody>
          <a:bodyPr wrap="square" rtlCol="0">
            <a:spAutoFit/>
          </a:bodyPr>
          <a:lstStyle/>
          <a:p>
            <a:r>
              <a:rPr lang="en-US" sz="1000" dirty="0" smtClean="0"/>
              <a:t>RGB 236,241,31</a:t>
            </a:r>
            <a:endParaRPr lang="en-US" sz="1000" dirty="0"/>
          </a:p>
        </p:txBody>
      </p:sp>
      <p:sp>
        <p:nvSpPr>
          <p:cNvPr id="32" name="TextBox 31"/>
          <p:cNvSpPr txBox="1"/>
          <p:nvPr/>
        </p:nvSpPr>
        <p:spPr>
          <a:xfrm>
            <a:off x="4191000" y="1143000"/>
            <a:ext cx="1143000" cy="461665"/>
          </a:xfrm>
          <a:prstGeom prst="rect">
            <a:avLst/>
          </a:prstGeom>
          <a:noFill/>
        </p:spPr>
        <p:txBody>
          <a:bodyPr wrap="square" rtlCol="0">
            <a:spAutoFit/>
          </a:bodyPr>
          <a:lstStyle/>
          <a:p>
            <a:r>
              <a:rPr lang="en-US" sz="1000" dirty="0" smtClean="0"/>
              <a:t>RGB 194, 194, 194</a:t>
            </a:r>
          </a:p>
          <a:p>
            <a:endParaRPr lang="en-US" dirty="0"/>
          </a:p>
        </p:txBody>
      </p:sp>
      <p:sp>
        <p:nvSpPr>
          <p:cNvPr id="33" name="TextBox 32"/>
          <p:cNvSpPr txBox="1"/>
          <p:nvPr/>
        </p:nvSpPr>
        <p:spPr>
          <a:xfrm>
            <a:off x="5943600" y="1143000"/>
            <a:ext cx="914400" cy="230832"/>
          </a:xfrm>
          <a:prstGeom prst="rect">
            <a:avLst/>
          </a:prstGeom>
          <a:noFill/>
        </p:spPr>
        <p:txBody>
          <a:bodyPr wrap="square" rtlCol="0">
            <a:spAutoFit/>
          </a:bodyPr>
          <a:lstStyle/>
          <a:p>
            <a:r>
              <a:rPr lang="en-US" sz="900" dirty="0" smtClean="0"/>
              <a:t>RGB 12,12,12</a:t>
            </a:r>
          </a:p>
        </p:txBody>
      </p:sp>
      <p:pic>
        <p:nvPicPr>
          <p:cNvPr id="34" name="Picture 33" descr="DSC00786.jpg"/>
          <p:cNvPicPr>
            <a:picLocks noChangeAspect="1"/>
          </p:cNvPicPr>
          <p:nvPr/>
        </p:nvPicPr>
        <p:blipFill>
          <a:blip r:embed="rId6" cstate="print">
            <a:lum bright="5000"/>
          </a:blip>
          <a:stretch>
            <a:fillRect/>
          </a:stretch>
        </p:blipFill>
        <p:spPr>
          <a:xfrm>
            <a:off x="228600" y="3276600"/>
            <a:ext cx="6858000" cy="988733"/>
          </a:xfrm>
          <a:prstGeom prst="rect">
            <a:avLst/>
          </a:prstGeom>
        </p:spPr>
      </p:pic>
      <p:pic>
        <p:nvPicPr>
          <p:cNvPr id="35" name="Picture 34" descr="custom.jpg"/>
          <p:cNvPicPr>
            <a:picLocks noChangeAspect="1"/>
          </p:cNvPicPr>
          <p:nvPr/>
        </p:nvPicPr>
        <p:blipFill>
          <a:blip r:embed="rId4">
            <a:lum bright="-43000" contrast="42000"/>
          </a:blip>
          <a:stretch>
            <a:fillRect/>
          </a:stretch>
        </p:blipFill>
        <p:spPr>
          <a:xfrm>
            <a:off x="6096000" y="3276600"/>
            <a:ext cx="990600" cy="990600"/>
          </a:xfrm>
          <a:prstGeom prst="rect">
            <a:avLst/>
          </a:prstGeom>
        </p:spPr>
      </p:pic>
      <p:sp>
        <p:nvSpPr>
          <p:cNvPr id="37" name="Flowchart: Connector 36"/>
          <p:cNvSpPr>
            <a:spLocks noChangeAspect="1"/>
          </p:cNvSpPr>
          <p:nvPr/>
        </p:nvSpPr>
        <p:spPr>
          <a:xfrm>
            <a:off x="6324600" y="3962400"/>
            <a:ext cx="256794" cy="25679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a:spLocks noChangeAspect="1"/>
          </p:cNvSpPr>
          <p:nvPr/>
        </p:nvSpPr>
        <p:spPr>
          <a:xfrm>
            <a:off x="6324600" y="4038600"/>
            <a:ext cx="180594" cy="180594"/>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a:spLocks noChangeAspect="1"/>
          </p:cNvSpPr>
          <p:nvPr/>
        </p:nvSpPr>
        <p:spPr>
          <a:xfrm flipH="1">
            <a:off x="762000" y="2514600"/>
            <a:ext cx="126549" cy="12654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a:spLocks noChangeAspect="1"/>
          </p:cNvSpPr>
          <p:nvPr/>
        </p:nvSpPr>
        <p:spPr>
          <a:xfrm flipH="1">
            <a:off x="685799" y="2514601"/>
            <a:ext cx="76200" cy="76200"/>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685800" y="2362200"/>
            <a:ext cx="152400" cy="152400"/>
          </a:xfrm>
          <a:prstGeom prst="flowChartConnector">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381000" y="3810000"/>
            <a:ext cx="152400" cy="152400"/>
          </a:xfrm>
          <a:prstGeom prst="flowChartConnector">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a:spLocks noChangeAspect="1"/>
          </p:cNvSpPr>
          <p:nvPr/>
        </p:nvSpPr>
        <p:spPr>
          <a:xfrm flipH="1">
            <a:off x="457200" y="3962400"/>
            <a:ext cx="126549" cy="12654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p:cNvSpPr>
            <a:spLocks noChangeAspect="1"/>
          </p:cNvSpPr>
          <p:nvPr/>
        </p:nvSpPr>
        <p:spPr>
          <a:xfrm flipH="1">
            <a:off x="381000" y="3962400"/>
            <a:ext cx="76200" cy="76200"/>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9"/>
          <p:cNvSpPr txBox="1">
            <a:spLocks/>
          </p:cNvSpPr>
          <p:nvPr/>
        </p:nvSpPr>
        <p:spPr>
          <a:xfrm>
            <a:off x="609600" y="3505200"/>
            <a:ext cx="5105400" cy="533400"/>
          </a:xfrm>
          <a:prstGeom prst="rect">
            <a:avLst/>
          </a:prstGeom>
        </p:spPr>
        <p:txBody>
          <a:bodyPr vert="horz" lIns="73145" tIns="36572" rIns="73145" bIns="36572" rtlCol="0">
            <a:noAutofit/>
          </a:bodyPr>
          <a:lstStyle/>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30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Cordia New" pitchFamily="34" charset="-34"/>
                <a:ea typeface="BatangChe" pitchFamily="49" charset="-127"/>
                <a:cs typeface="Cordia New" pitchFamily="34" charset="-34"/>
              </a:rPr>
              <a:t>UNDER</a:t>
            </a:r>
            <a:r>
              <a:rPr kumimoji="0" lang="en-US" sz="2800" b="0" i="0" u="none" strike="noStrike" kern="1200" cap="none" spc="300" normalizeH="0" baseline="0" noProof="0" dirty="0" smtClean="0">
                <a:ln w="18415" cmpd="sng">
                  <a:solidFill>
                    <a:srgbClr val="FFFFFF"/>
                  </a:solidFill>
                  <a:prstDash val="solid"/>
                </a:ln>
                <a:solidFill>
                  <a:srgbClr val="FF0000"/>
                </a:solidFill>
                <a:effectLst>
                  <a:outerShdw blurRad="63500" dir="3600000" algn="tl" rotWithShape="0">
                    <a:srgbClr val="000000">
                      <a:alpha val="70000"/>
                    </a:srgbClr>
                  </a:outerShdw>
                </a:effectLst>
                <a:uLnTx/>
                <a:uFillTx/>
                <a:latin typeface="Cordia New" pitchFamily="34" charset="-34"/>
                <a:ea typeface="BatangChe" pitchFamily="49" charset="-127"/>
                <a:cs typeface="Cordia New" pitchFamily="34" charset="-34"/>
              </a:rPr>
              <a:t>BRIDGE</a:t>
            </a:r>
            <a:r>
              <a:rPr kumimoji="0" lang="en-US" sz="2800" b="0" i="0" u="none" strike="noStrike" kern="1200" cap="none" spc="300" normalizeH="0" baseline="0" noProof="0" dirty="0" smtClean="0">
                <a:ln w="18000">
                  <a:solidFill>
                    <a:schemeClr val="tx1"/>
                  </a:solidFill>
                  <a:prstDash val="solid"/>
                  <a:miter lim="800000"/>
                </a:ln>
                <a:solidFill>
                  <a:schemeClr val="bg2">
                    <a:lumMod val="25000"/>
                  </a:schemeClr>
                </a:solidFill>
                <a:effectLst>
                  <a:outerShdw blurRad="38100" dist="38100" dir="2700000" algn="tl">
                    <a:srgbClr val="000000">
                      <a:alpha val="43137"/>
                    </a:srgbClr>
                  </a:outerShdw>
                </a:effectLst>
                <a:uLnTx/>
                <a:uFillTx/>
                <a:latin typeface="Cordia New" pitchFamily="34" charset="-34"/>
                <a:ea typeface="BatangChe" pitchFamily="49" charset="-127"/>
                <a:cs typeface="Cordia New" pitchFamily="34" charset="-34"/>
              </a:rPr>
              <a:t> </a:t>
            </a:r>
            <a:r>
              <a:rPr kumimoji="0" lang="en-US" sz="2400" b="0" i="0" u="none" strike="noStrike" kern="1200" cap="none" spc="300" normalizeH="0" baseline="0" noProof="0" dirty="0" smtClean="0">
                <a:ln w="18000">
                  <a:solidFill>
                    <a:schemeClr val="tx1">
                      <a:alpha val="98000"/>
                    </a:schemeClr>
                  </a:solidFill>
                  <a:prstDash val="solid"/>
                  <a:miter lim="800000"/>
                </a:ln>
                <a:solidFill>
                  <a:schemeClr val="bg1"/>
                </a:solidFill>
                <a:effectLst/>
                <a:uLnTx/>
                <a:uFillTx/>
                <a:latin typeface="Cordia New" pitchFamily="34" charset="-34"/>
                <a:ea typeface="BatangChe" pitchFamily="49" charset="-127"/>
                <a:cs typeface="Cordia New" pitchFamily="34" charset="-34"/>
              </a:rPr>
              <a:t>design</a:t>
            </a:r>
            <a:endParaRPr kumimoji="0" lang="en-US" sz="2800" b="0" i="0" u="none" strike="noStrike" kern="1200" cap="none" spc="300" normalizeH="0" baseline="0" noProof="0" dirty="0" smtClean="0">
              <a:ln w="18000">
                <a:solidFill>
                  <a:schemeClr val="tx1">
                    <a:alpha val="98000"/>
                  </a:schemeClr>
                </a:solidFill>
                <a:prstDash val="solid"/>
                <a:miter lim="800000"/>
              </a:ln>
              <a:solidFill>
                <a:schemeClr val="bg1"/>
              </a:solidFill>
              <a:effectLst/>
              <a:uLnTx/>
              <a:uFillTx/>
              <a:latin typeface="Cordia New" pitchFamily="34" charset="-34"/>
              <a:ea typeface="BatangChe" pitchFamily="49" charset="-127"/>
              <a:cs typeface="Cordia New" pitchFamily="34" charset="-34"/>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Bodoni MT Condensed" pitchFamily="18" charset="0"/>
                <a:ea typeface="+mn-ea"/>
                <a:cs typeface="+mn-cs"/>
              </a:rPr>
              <a:t>		</a:t>
            </a: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1600" b="1" i="0" u="none" strike="noStrike" kern="1200" cap="none" spc="0" normalizeH="0" baseline="0" noProof="0" dirty="0" smtClean="0">
              <a:ln>
                <a:noFill/>
              </a:ln>
              <a:solidFill>
                <a:schemeClr val="tx1"/>
              </a:solidFill>
              <a:effectLst/>
              <a:uLnTx/>
              <a:uFillTx/>
              <a:latin typeface="+mn-lt"/>
              <a:ea typeface="+mn-ea"/>
              <a:cs typeface="+mn-cs"/>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274294" marR="0" lvl="0" indent="-274294" algn="l" defTabSz="731451"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49" name="TextBox 48"/>
          <p:cNvSpPr txBox="1"/>
          <p:nvPr/>
        </p:nvSpPr>
        <p:spPr>
          <a:xfrm>
            <a:off x="838200" y="3581400"/>
            <a:ext cx="5486400" cy="794064"/>
          </a:xfrm>
          <a:prstGeom prst="rect">
            <a:avLst/>
          </a:prstGeom>
          <a:noFill/>
        </p:spPr>
        <p:txBody>
          <a:bodyPr wrap="square" rtlCol="0">
            <a:spAutoFit/>
          </a:bodyPr>
          <a:lstStyle/>
          <a:p>
            <a:pPr marL="274294" lvl="0" indent="-274294">
              <a:spcBef>
                <a:spcPct val="20000"/>
              </a:spcBef>
              <a:defRPr/>
            </a:pPr>
            <a:r>
              <a:rPr lang="en-US" sz="900" dirty="0" smtClean="0">
                <a:ln w="18000">
                  <a:noFill/>
                  <a:prstDash val="solid"/>
                  <a:miter lim="800000"/>
                </a:ln>
                <a:solidFill>
                  <a:schemeClr val="bg1"/>
                </a:solidFill>
                <a:latin typeface="Century Gothic" pitchFamily="34" charset="0"/>
                <a:ea typeface="BatangChe" pitchFamily="49" charset="-127"/>
                <a:cs typeface="Arial" pitchFamily="34" charset="0"/>
              </a:rPr>
              <a:t>                                                                                            ONE ELM STREET     VENICE  CA      90210 </a:t>
            </a:r>
          </a:p>
          <a:p>
            <a:pPr marL="274294" lvl="0" indent="-274294">
              <a:spcBef>
                <a:spcPct val="20000"/>
              </a:spcBef>
              <a:defRPr/>
            </a:pPr>
            <a:endParaRPr lang="en-US" sz="700" b="1" dirty="0" smtClean="0">
              <a:ln w="18000">
                <a:noFill/>
                <a:prstDash val="solid"/>
                <a:miter lim="800000"/>
              </a:ln>
              <a:solidFill>
                <a:schemeClr val="bg1"/>
              </a:solidFill>
              <a:latin typeface="Century Gothic" pitchFamily="34" charset="0"/>
              <a:ea typeface="BatangChe" pitchFamily="49" charset="-127"/>
              <a:cs typeface="Arial" pitchFamily="34" charset="0"/>
            </a:endParaRPr>
          </a:p>
          <a:p>
            <a:pPr marL="274294" lvl="0" indent="-274294">
              <a:spcBef>
                <a:spcPct val="20000"/>
              </a:spcBef>
              <a:defRPr/>
            </a:pPr>
            <a:r>
              <a:rPr lang="en-US" sz="1050" b="1" dirty="0" smtClean="0">
                <a:ln w="18000">
                  <a:noFill/>
                  <a:prstDash val="solid"/>
                  <a:miter lim="800000"/>
                </a:ln>
                <a:solidFill>
                  <a:schemeClr val="bg1"/>
                </a:solidFill>
                <a:latin typeface="Century Gothic" pitchFamily="34" charset="0"/>
                <a:ea typeface="BatangChe" pitchFamily="49" charset="-127"/>
                <a:cs typeface="Arial" pitchFamily="34" charset="0"/>
              </a:rPr>
              <a:t>underbridgedesign.com  </a:t>
            </a:r>
            <a:r>
              <a:rPr lang="en-US" sz="700" b="1" dirty="0" smtClean="0">
                <a:ln w="18000">
                  <a:noFill/>
                  <a:prstDash val="solid"/>
                  <a:miter lim="800000"/>
                </a:ln>
                <a:solidFill>
                  <a:schemeClr val="bg1"/>
                </a:solidFill>
                <a:ea typeface="BatangChe" pitchFamily="49" charset="-127"/>
                <a:cs typeface="Arial" pitchFamily="34" charset="0"/>
              </a:rPr>
              <a:t>    		</a:t>
            </a:r>
            <a:r>
              <a:rPr lang="en-US" sz="1000" b="1" dirty="0" smtClean="0">
                <a:ln w="18000">
                  <a:noFill/>
                  <a:prstDash val="solid"/>
                  <a:miter lim="800000"/>
                </a:ln>
                <a:solidFill>
                  <a:schemeClr val="bg1"/>
                </a:solidFill>
                <a:ea typeface="BatangChe" pitchFamily="49" charset="-127"/>
                <a:cs typeface="Arial" pitchFamily="34" charset="0"/>
              </a:rPr>
              <a:t>             </a:t>
            </a:r>
            <a:r>
              <a:rPr lang="en-US" sz="1000" b="1" dirty="0" smtClean="0">
                <a:ln w="18000">
                  <a:noFill/>
                  <a:prstDash val="solid"/>
                  <a:miter lim="800000"/>
                </a:ln>
                <a:solidFill>
                  <a:schemeClr val="bg1"/>
                </a:solidFill>
                <a:latin typeface="Century Gothic" pitchFamily="34" charset="0"/>
                <a:ea typeface="BatangChe" pitchFamily="49" charset="-127"/>
                <a:cs typeface="Arial" pitchFamily="34" charset="0"/>
              </a:rPr>
              <a:t>                             </a:t>
            </a:r>
            <a:r>
              <a:rPr lang="en-US" sz="1000" dirty="0" smtClean="0">
                <a:ln w="18000">
                  <a:noFill/>
                  <a:prstDash val="solid"/>
                  <a:miter lim="800000"/>
                </a:ln>
                <a:solidFill>
                  <a:schemeClr val="bg1"/>
                </a:solidFill>
                <a:latin typeface="Century Gothic" pitchFamily="34" charset="0"/>
                <a:ea typeface="BatangChe" pitchFamily="49" charset="-127"/>
                <a:cs typeface="Arial" pitchFamily="34" charset="0"/>
              </a:rPr>
              <a:t>310.666.6666</a:t>
            </a:r>
            <a:endParaRPr lang="en-US" sz="700" dirty="0" smtClean="0">
              <a:ln w="18000">
                <a:noFill/>
                <a:prstDash val="solid"/>
                <a:miter lim="800000"/>
              </a:ln>
              <a:solidFill>
                <a:schemeClr val="bg1"/>
              </a:solidFill>
              <a:latin typeface="Century Gothic" pitchFamily="34" charset="0"/>
              <a:ea typeface="BatangChe" pitchFamily="49" charset="-127"/>
              <a:cs typeface="Arial" pitchFamily="34" charset="0"/>
            </a:endParaRPr>
          </a:p>
          <a:p>
            <a:pPr marL="274294" lvl="0" indent="-274294">
              <a:spcBef>
                <a:spcPct val="20000"/>
              </a:spcBef>
              <a:defRPr/>
            </a:pPr>
            <a:endParaRPr lang="en-US" sz="700" dirty="0" smtClean="0">
              <a:ln w="18000">
                <a:noFill/>
                <a:prstDash val="solid"/>
                <a:miter lim="800000"/>
              </a:ln>
              <a:solidFill>
                <a:schemeClr val="bg1"/>
              </a:solidFill>
              <a:latin typeface="Century Gothic" pitchFamily="34" charset="0"/>
              <a:ea typeface="BatangChe" pitchFamily="49" charset="-127"/>
              <a:cs typeface="Arial" pitchFamily="34" charset="0"/>
            </a:endParaRPr>
          </a:p>
          <a:p>
            <a:pPr marL="274294" lvl="0" indent="-274294">
              <a:spcBef>
                <a:spcPct val="20000"/>
              </a:spcBef>
              <a:defRPr/>
            </a:pPr>
            <a:endParaRPr lang="en-US" sz="600" dirty="0" smtClean="0">
              <a:ln w="18000">
                <a:noFill/>
                <a:prstDash val="solid"/>
                <a:miter lim="800000"/>
              </a:ln>
              <a:solidFill>
                <a:schemeClr val="bg1"/>
              </a:solidFill>
              <a:latin typeface="Century Gothic" pitchFamily="34" charset="0"/>
              <a:cs typeface="Arial" pitchFamily="34" charset="0"/>
            </a:endParaRPr>
          </a:p>
        </p:txBody>
      </p:sp>
      <p:sp>
        <p:nvSpPr>
          <p:cNvPr id="51" name="Rectangle 50"/>
          <p:cNvSpPr/>
          <p:nvPr/>
        </p:nvSpPr>
        <p:spPr>
          <a:xfrm>
            <a:off x="685800" y="2667000"/>
            <a:ext cx="3657600" cy="261610"/>
          </a:xfrm>
          <a:prstGeom prst="rect">
            <a:avLst/>
          </a:prstGeom>
        </p:spPr>
        <p:txBody>
          <a:bodyPr>
            <a:spAutoFit/>
          </a:bodyPr>
          <a:lstStyle/>
          <a:p>
            <a:pPr marL="274294" lvl="0" indent="-274294">
              <a:spcBef>
                <a:spcPct val="20000"/>
              </a:spcBef>
              <a:defRPr/>
            </a:pPr>
            <a:r>
              <a:rPr lang="en-US" sz="1100" b="1" dirty="0" smtClean="0">
                <a:ln w="18000">
                  <a:noFill/>
                  <a:prstDash val="solid"/>
                  <a:miter lim="800000"/>
                </a:ln>
                <a:solidFill>
                  <a:schemeClr val="bg1"/>
                </a:solidFill>
                <a:latin typeface="Century Gothic" pitchFamily="34" charset="0"/>
                <a:ea typeface="BatangChe" pitchFamily="49" charset="-127"/>
                <a:cs typeface="Arial" pitchFamily="34" charset="0"/>
              </a:rPr>
              <a:t>underbridgedesign.com  </a:t>
            </a:r>
            <a:r>
              <a:rPr lang="en-US" sz="1000" b="1" dirty="0" smtClean="0">
                <a:ln w="18000">
                  <a:noFill/>
                  <a:prstDash val="solid"/>
                  <a:miter lim="800000"/>
                </a:ln>
                <a:solidFill>
                  <a:schemeClr val="bg1"/>
                </a:solidFill>
                <a:ea typeface="BatangChe" pitchFamily="49" charset="-127"/>
                <a:cs typeface="Arial" pitchFamily="34" charset="0"/>
              </a:rPr>
              <a:t>    </a:t>
            </a:r>
            <a:r>
              <a:rPr lang="en-US" sz="1050" dirty="0" smtClean="0">
                <a:ln w="18000">
                  <a:noFill/>
                  <a:prstDash val="solid"/>
                  <a:miter lim="800000"/>
                </a:ln>
                <a:solidFill>
                  <a:schemeClr val="bg1"/>
                </a:solidFill>
                <a:latin typeface="Century Gothic" pitchFamily="34" charset="0"/>
                <a:ea typeface="BatangChe" pitchFamily="49" charset="-127"/>
                <a:cs typeface="Arial" pitchFamily="34" charset="0"/>
              </a:rPr>
              <a:t>310.666.6666</a:t>
            </a:r>
            <a:endParaRPr lang="en-US" sz="1000" dirty="0" smtClean="0">
              <a:ln w="18000">
                <a:noFill/>
                <a:prstDash val="solid"/>
                <a:miter lim="800000"/>
              </a:ln>
              <a:solidFill>
                <a:schemeClr val="bg1"/>
              </a:solidFill>
              <a:latin typeface="Century Gothic" pitchFamily="34" charset="0"/>
              <a:cs typeface="Arial" pitchFamily="34" charset="0"/>
            </a:endParaRPr>
          </a:p>
        </p:txBody>
      </p:sp>
      <p:pic>
        <p:nvPicPr>
          <p:cNvPr id="52" name="Picture 51" descr="DSC00786.jpg"/>
          <p:cNvPicPr>
            <a:picLocks noChangeAspect="1"/>
          </p:cNvPicPr>
          <p:nvPr/>
        </p:nvPicPr>
        <p:blipFill>
          <a:blip r:embed="rId7" cstate="print">
            <a:grayscl/>
            <a:lum bright="72000" contrast="-37000"/>
          </a:blip>
          <a:stretch>
            <a:fillRect/>
          </a:stretch>
        </p:blipFill>
        <p:spPr>
          <a:xfrm>
            <a:off x="4876800" y="1905000"/>
            <a:ext cx="2133600" cy="972007"/>
          </a:xfrm>
          <a:prstGeom prst="rect">
            <a:avLst/>
          </a:prstGeom>
          <a:ln w="25400" cmpd="sng">
            <a:solidFill>
              <a:schemeClr val="tx1">
                <a:lumMod val="85000"/>
                <a:lumOff val="15000"/>
              </a:schemeClr>
            </a:solidFill>
          </a:ln>
        </p:spPr>
      </p:pic>
      <p:sp>
        <p:nvSpPr>
          <p:cNvPr id="53" name="Rectangle 52"/>
          <p:cNvSpPr/>
          <p:nvPr/>
        </p:nvSpPr>
        <p:spPr>
          <a:xfrm>
            <a:off x="3520383" y="2589312"/>
            <a:ext cx="274434" cy="307777"/>
          </a:xfrm>
          <a:prstGeom prst="rect">
            <a:avLst/>
          </a:prstGeom>
        </p:spPr>
        <p:txBody>
          <a:bodyPr wrap="none">
            <a:spAutoFit/>
          </a:bodyPr>
          <a:lstStyle/>
          <a:p>
            <a:r>
              <a:rPr lang="en-US" dirty="0" smtClean="0">
                <a:ln w="18000">
                  <a:noFill/>
                  <a:prstDash val="solid"/>
                  <a:miter lim="800000"/>
                </a:ln>
                <a:latin typeface="Century Gothic" pitchFamily="34" charset="0"/>
                <a:ea typeface="BatangChe" pitchFamily="49" charset="-127"/>
                <a:cs typeface="Arial" pitchFamily="34" charset="0"/>
              </a:rPr>
              <a:t>S</a:t>
            </a:r>
            <a:endParaRPr lang="en-US" dirty="0"/>
          </a:p>
        </p:txBody>
      </p:sp>
      <p:sp>
        <p:nvSpPr>
          <p:cNvPr id="54" name="TextBox 53"/>
          <p:cNvSpPr txBox="1"/>
          <p:nvPr/>
        </p:nvSpPr>
        <p:spPr>
          <a:xfrm>
            <a:off x="5562600" y="1981200"/>
            <a:ext cx="1600200" cy="461665"/>
          </a:xfrm>
          <a:prstGeom prst="rect">
            <a:avLst/>
          </a:prstGeom>
          <a:noFill/>
        </p:spPr>
        <p:txBody>
          <a:bodyPr wrap="square" rtlCol="0">
            <a:spAutoFit/>
          </a:bodyPr>
          <a:lstStyle/>
          <a:p>
            <a:pPr marL="274294" lvl="0" indent="-274294">
              <a:spcBef>
                <a:spcPct val="20000"/>
              </a:spcBef>
              <a:defRPr/>
            </a:pPr>
            <a:r>
              <a:rPr lang="en-US" sz="2400" spc="300" dirty="0" smtClean="0">
                <a:ln w="18415" cmpd="sng">
                  <a:solidFill>
                    <a:schemeClr val="tx1">
                      <a:lumMod val="95000"/>
                      <a:lumOff val="5000"/>
                    </a:schemeClr>
                  </a:solidFill>
                  <a:prstDash val="solid"/>
                </a:ln>
                <a:solidFill>
                  <a:schemeClr val="tx1">
                    <a:lumMod val="95000"/>
                    <a:lumOff val="5000"/>
                  </a:schemeClr>
                </a:solidFill>
                <a:effectLst>
                  <a:outerShdw blurRad="63500" dir="3600000" algn="tl" rotWithShape="0">
                    <a:srgbClr val="000000">
                      <a:alpha val="70000"/>
                    </a:srgbClr>
                  </a:outerShdw>
                </a:effectLst>
                <a:latin typeface="+mj-lt"/>
                <a:ea typeface="BatangChe" pitchFamily="49" charset="-127"/>
                <a:cs typeface="Cordia New" pitchFamily="34" charset="-34"/>
              </a:rPr>
              <a:t>UB</a:t>
            </a:r>
            <a:r>
              <a:rPr lang="en-US" sz="2000" spc="300" dirty="0" smtClean="0">
                <a:ln w="18000">
                  <a:solidFill>
                    <a:schemeClr val="tx1"/>
                  </a:solidFill>
                  <a:prstDash val="solid"/>
                  <a:miter lim="800000"/>
                </a:ln>
                <a:solidFill>
                  <a:schemeClr val="tx1">
                    <a:lumMod val="95000"/>
                    <a:lumOff val="5000"/>
                  </a:schemeClr>
                </a:solidFill>
                <a:effectLst>
                  <a:outerShdw blurRad="38100" dist="38100" dir="2700000" algn="tl">
                    <a:srgbClr val="000000">
                      <a:alpha val="43137"/>
                    </a:srgbClr>
                  </a:outerShdw>
                </a:effectLst>
                <a:latin typeface="+mj-lt"/>
                <a:ea typeface="BatangChe" pitchFamily="49" charset="-127"/>
                <a:cs typeface="Cordia New" pitchFamily="34" charset="-34"/>
              </a:rPr>
              <a:t> </a:t>
            </a:r>
            <a:r>
              <a:rPr lang="en-US" sz="1800" spc="300" dirty="0" smtClean="0">
                <a:ln w="18000">
                  <a:solidFill>
                    <a:schemeClr val="tx1"/>
                  </a:solidFill>
                  <a:prstDash val="solid"/>
                  <a:miter lim="800000"/>
                </a:ln>
                <a:latin typeface="+mj-lt"/>
                <a:ea typeface="BatangChe" pitchFamily="49" charset="-127"/>
                <a:cs typeface="Cordia New" pitchFamily="34" charset="-34"/>
              </a:rPr>
              <a:t>design</a:t>
            </a:r>
          </a:p>
        </p:txBody>
      </p:sp>
      <p:sp>
        <p:nvSpPr>
          <p:cNvPr id="57" name="TextBox 56"/>
          <p:cNvSpPr txBox="1"/>
          <p:nvPr/>
        </p:nvSpPr>
        <p:spPr>
          <a:xfrm>
            <a:off x="4800600" y="2362200"/>
            <a:ext cx="2209800" cy="523220"/>
          </a:xfrm>
          <a:prstGeom prst="rect">
            <a:avLst/>
          </a:prstGeom>
          <a:noFill/>
        </p:spPr>
        <p:txBody>
          <a:bodyPr wrap="square" rtlCol="0">
            <a:spAutoFit/>
          </a:bodyPr>
          <a:lstStyle/>
          <a:p>
            <a:pPr algn="just"/>
            <a:r>
              <a:rPr lang="en-US" dirty="0" smtClean="0">
                <a:latin typeface="+mj-lt"/>
              </a:rPr>
              <a:t>                    0NE ELM STREET</a:t>
            </a:r>
          </a:p>
          <a:p>
            <a:pPr algn="just"/>
            <a:r>
              <a:rPr lang="en-US" dirty="0" smtClean="0">
                <a:latin typeface="+mj-lt"/>
              </a:rPr>
              <a:t>                 VENICE CA   90210</a:t>
            </a:r>
            <a:endParaRPr lang="en-US" dirty="0">
              <a:latin typeface="+mj-lt"/>
            </a:endParaRPr>
          </a:p>
        </p:txBody>
      </p:sp>
      <p:pic>
        <p:nvPicPr>
          <p:cNvPr id="58" name="Picture 57" descr="custom.jpg"/>
          <p:cNvPicPr>
            <a:picLocks noChangeAspect="1"/>
          </p:cNvPicPr>
          <p:nvPr/>
        </p:nvPicPr>
        <p:blipFill>
          <a:blip r:embed="rId5" cstate="print">
            <a:grayscl/>
            <a:lum bright="-29000" contrast="34000"/>
          </a:blip>
          <a:stretch>
            <a:fillRect/>
          </a:stretch>
        </p:blipFill>
        <p:spPr>
          <a:xfrm>
            <a:off x="4876800" y="1905000"/>
            <a:ext cx="685800" cy="685800"/>
          </a:xfrm>
          <a:prstGeom prst="rect">
            <a:avLst/>
          </a:prstGeom>
        </p:spPr>
      </p:pic>
      <p:sp>
        <p:nvSpPr>
          <p:cNvPr id="65" name="Minus 64"/>
          <p:cNvSpPr/>
          <p:nvPr/>
        </p:nvSpPr>
        <p:spPr>
          <a:xfrm>
            <a:off x="-304800" y="914400"/>
            <a:ext cx="8382000" cy="45719"/>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custom.jpg"/>
          <p:cNvPicPr>
            <a:picLocks noChangeAspect="1"/>
          </p:cNvPicPr>
          <p:nvPr/>
        </p:nvPicPr>
        <p:blipFill>
          <a:blip r:embed="rId8" cstate="print">
            <a:lum bright="-43000" contrast="42000"/>
          </a:blip>
          <a:stretch>
            <a:fillRect/>
          </a:stretch>
        </p:blipFill>
        <p:spPr>
          <a:xfrm>
            <a:off x="914400" y="1066800"/>
            <a:ext cx="464534" cy="457198"/>
          </a:xfrm>
          <a:prstGeom prst="rect">
            <a:avLst/>
          </a:prstGeom>
          <a:solidFill>
            <a:schemeClr val="tx1">
              <a:lumMod val="95000"/>
              <a:lumOff val="5000"/>
            </a:schemeClr>
          </a:solidFill>
        </p:spPr>
      </p:pic>
      <p:sp>
        <p:nvSpPr>
          <p:cNvPr id="39" name="Flowchart: Connector 38"/>
          <p:cNvSpPr>
            <a:spLocks noChangeAspect="1"/>
          </p:cNvSpPr>
          <p:nvPr/>
        </p:nvSpPr>
        <p:spPr>
          <a:xfrm>
            <a:off x="990600" y="1371600"/>
            <a:ext cx="108205" cy="108205"/>
          </a:xfrm>
          <a:prstGeom prst="flowChartConnector">
            <a:avLst/>
          </a:prstGeom>
          <a:solidFill>
            <a:srgbClr val="ECF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SC00753.jpg"/>
          <p:cNvPicPr>
            <a:picLocks noChangeAspect="1"/>
          </p:cNvPicPr>
          <p:nvPr/>
        </p:nvPicPr>
        <p:blipFill>
          <a:blip r:embed="rId2">
            <a:grayscl/>
            <a:lum bright="19000" contrast="34000"/>
          </a:blip>
          <a:stretch>
            <a:fillRect/>
          </a:stretch>
        </p:blipFill>
        <p:spPr>
          <a:xfrm>
            <a:off x="0" y="990600"/>
            <a:ext cx="7315200" cy="3200400"/>
          </a:xfrm>
          <a:prstGeom prst="rect">
            <a:avLst/>
          </a:prstGeom>
        </p:spPr>
      </p:pic>
      <p:pic>
        <p:nvPicPr>
          <p:cNvPr id="5" name="Picture 4" descr="DSC00743.jpg"/>
          <p:cNvPicPr>
            <a:picLocks noChangeAspect="1"/>
          </p:cNvPicPr>
          <p:nvPr/>
        </p:nvPicPr>
        <p:blipFill>
          <a:blip r:embed="rId3" cstate="print"/>
          <a:stretch>
            <a:fillRect/>
          </a:stretch>
        </p:blipFill>
        <p:spPr>
          <a:xfrm>
            <a:off x="1" y="990600"/>
            <a:ext cx="1362227" cy="3276600"/>
          </a:xfrm>
          <a:prstGeom prst="rect">
            <a:avLst/>
          </a:prstGeom>
        </p:spPr>
      </p:pic>
      <p:sp>
        <p:nvSpPr>
          <p:cNvPr id="6" name="TextBox 5"/>
          <p:cNvSpPr txBox="1"/>
          <p:nvPr/>
        </p:nvSpPr>
        <p:spPr>
          <a:xfrm>
            <a:off x="0" y="4343400"/>
            <a:ext cx="1524000" cy="261610"/>
          </a:xfrm>
          <a:prstGeom prst="rect">
            <a:avLst/>
          </a:prstGeom>
          <a:noFill/>
        </p:spPr>
        <p:txBody>
          <a:bodyPr wrap="square" rtlCol="0">
            <a:spAutoFit/>
          </a:bodyPr>
          <a:lstStyle/>
          <a:p>
            <a:r>
              <a:rPr lang="en-US" sz="1100" dirty="0" smtClean="0">
                <a:latin typeface="Browallia New" pitchFamily="34" charset="-34"/>
                <a:cs typeface="Browallia New" pitchFamily="34" charset="-34"/>
              </a:rPr>
              <a:t>Leather Laptop   250</a:t>
            </a:r>
            <a:endParaRPr lang="en-US" sz="1100" dirty="0">
              <a:latin typeface="Browallia New" pitchFamily="34" charset="-34"/>
              <a:cs typeface="Browallia New" pitchFamily="34" charset="-34"/>
            </a:endParaRPr>
          </a:p>
        </p:txBody>
      </p:sp>
      <p:pic>
        <p:nvPicPr>
          <p:cNvPr id="7" name="Picture 6" descr="tumi_logo.gif"/>
          <p:cNvPicPr>
            <a:picLocks noChangeAspect="1"/>
          </p:cNvPicPr>
          <p:nvPr/>
        </p:nvPicPr>
        <p:blipFill>
          <a:blip r:embed="rId4"/>
          <a:stretch>
            <a:fillRect/>
          </a:stretch>
        </p:blipFill>
        <p:spPr>
          <a:xfrm>
            <a:off x="5867403" y="5181602"/>
            <a:ext cx="1247775" cy="17037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00743.jpg"/>
          <p:cNvPicPr>
            <a:picLocks noChangeAspect="1"/>
          </p:cNvPicPr>
          <p:nvPr/>
        </p:nvPicPr>
        <p:blipFill>
          <a:blip r:embed="rId2" cstate="print">
            <a:duotone>
              <a:prstClr val="black"/>
              <a:schemeClr val="accent3">
                <a:tint val="45000"/>
                <a:satMod val="400000"/>
              </a:schemeClr>
            </a:duotone>
            <a:lum bright="2000" contrast="26000"/>
          </a:blip>
          <a:stretch>
            <a:fillRect/>
          </a:stretch>
        </p:blipFill>
        <p:spPr>
          <a:xfrm>
            <a:off x="0" y="4111024"/>
            <a:ext cx="3733800" cy="1375376"/>
          </a:xfrm>
          <a:prstGeom prst="rect">
            <a:avLst/>
          </a:prstGeom>
        </p:spPr>
      </p:pic>
      <p:pic>
        <p:nvPicPr>
          <p:cNvPr id="3" name="Picture 2" descr="DSC00752.jpg"/>
          <p:cNvPicPr>
            <a:picLocks noChangeAspect="1"/>
          </p:cNvPicPr>
          <p:nvPr/>
        </p:nvPicPr>
        <p:blipFill>
          <a:blip r:embed="rId3">
            <a:duotone>
              <a:schemeClr val="bg2">
                <a:shade val="45000"/>
                <a:satMod val="135000"/>
              </a:schemeClr>
              <a:prstClr val="white"/>
            </a:duotone>
            <a:lum bright="-53000" contrast="35000"/>
          </a:blip>
          <a:stretch>
            <a:fillRect/>
          </a:stretch>
        </p:blipFill>
        <p:spPr>
          <a:xfrm>
            <a:off x="3733801" y="0"/>
            <a:ext cx="3581400" cy="5486400"/>
          </a:xfrm>
          <a:prstGeom prst="rect">
            <a:avLst/>
          </a:prstGeom>
        </p:spPr>
      </p:pic>
      <p:sp>
        <p:nvSpPr>
          <p:cNvPr id="5" name="TextBox 4"/>
          <p:cNvSpPr txBox="1"/>
          <p:nvPr/>
        </p:nvSpPr>
        <p:spPr>
          <a:xfrm>
            <a:off x="6074158" y="5209403"/>
            <a:ext cx="1241045" cy="276999"/>
          </a:xfrm>
          <a:prstGeom prst="rect">
            <a:avLst/>
          </a:prstGeom>
          <a:noFill/>
        </p:spPr>
        <p:txBody>
          <a:bodyPr wrap="none" rtlCol="0">
            <a:spAutoFit/>
          </a:bodyPr>
          <a:lstStyle/>
          <a:p>
            <a:r>
              <a:rPr lang="en-US" sz="1200" dirty="0" smtClean="0">
                <a:latin typeface="Browallia New" pitchFamily="34" charset="-34"/>
                <a:cs typeface="Browallia New" pitchFamily="34" charset="-34"/>
              </a:rPr>
              <a:t>Leather shaving kit 100</a:t>
            </a:r>
            <a:endParaRPr lang="en-US" sz="1200" dirty="0">
              <a:latin typeface="Browallia New" pitchFamily="34" charset="-34"/>
              <a:cs typeface="Browallia New" pitchFamily="34" charset="-34"/>
            </a:endParaRPr>
          </a:p>
        </p:txBody>
      </p:sp>
      <p:pic>
        <p:nvPicPr>
          <p:cNvPr id="6" name="Picture 5" descr="tumi_logo.gif"/>
          <p:cNvPicPr>
            <a:picLocks noChangeAspect="1"/>
          </p:cNvPicPr>
          <p:nvPr/>
        </p:nvPicPr>
        <p:blipFill>
          <a:blip r:embed="rId4"/>
          <a:stretch>
            <a:fillRect/>
          </a:stretch>
        </p:blipFill>
        <p:spPr>
          <a:xfrm>
            <a:off x="152403" y="152402"/>
            <a:ext cx="1247775" cy="17037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SC00743.jpg"/>
          <p:cNvPicPr>
            <a:picLocks noChangeAspect="1"/>
          </p:cNvPicPr>
          <p:nvPr/>
        </p:nvPicPr>
        <p:blipFill>
          <a:blip r:embed="rId2" cstate="print">
            <a:duotone>
              <a:prstClr val="black"/>
              <a:schemeClr val="accent4">
                <a:tint val="45000"/>
                <a:satMod val="400000"/>
              </a:schemeClr>
            </a:duotone>
            <a:lum bright="2000" contrast="35000"/>
          </a:blip>
          <a:stretch>
            <a:fillRect/>
          </a:stretch>
        </p:blipFill>
        <p:spPr>
          <a:xfrm>
            <a:off x="3200400" y="4191000"/>
            <a:ext cx="4114800" cy="1295400"/>
          </a:xfrm>
          <a:prstGeom prst="rect">
            <a:avLst/>
          </a:prstGeom>
        </p:spPr>
      </p:pic>
      <p:pic>
        <p:nvPicPr>
          <p:cNvPr id="4" name="Picture 3" descr="DSC00754.jpg"/>
          <p:cNvPicPr>
            <a:picLocks noChangeAspect="1"/>
          </p:cNvPicPr>
          <p:nvPr/>
        </p:nvPicPr>
        <p:blipFill>
          <a:blip r:embed="rId3" cstate="print">
            <a:grayscl/>
            <a:lum bright="6000" contrast="4000"/>
          </a:blip>
          <a:stretch>
            <a:fillRect/>
          </a:stretch>
        </p:blipFill>
        <p:spPr>
          <a:xfrm>
            <a:off x="0" y="0"/>
            <a:ext cx="3200400" cy="5486400"/>
          </a:xfrm>
          <a:prstGeom prst="rect">
            <a:avLst/>
          </a:prstGeom>
        </p:spPr>
      </p:pic>
      <p:pic>
        <p:nvPicPr>
          <p:cNvPr id="5" name="Picture 4" descr="DSC00764.jpg"/>
          <p:cNvPicPr>
            <a:picLocks noChangeAspect="1"/>
          </p:cNvPicPr>
          <p:nvPr/>
        </p:nvPicPr>
        <p:blipFill>
          <a:blip r:embed="rId4" cstate="print">
            <a:duotone>
              <a:prstClr val="black"/>
              <a:srgbClr val="D9C3A5">
                <a:tint val="50000"/>
                <a:satMod val="180000"/>
              </a:srgbClr>
            </a:duotone>
            <a:lum bright="10000" contrast="55000"/>
          </a:blip>
          <a:stretch>
            <a:fillRect/>
          </a:stretch>
        </p:blipFill>
        <p:spPr>
          <a:xfrm>
            <a:off x="1066800" y="4191000"/>
            <a:ext cx="1295400" cy="914400"/>
          </a:xfrm>
          <a:prstGeom prst="rect">
            <a:avLst/>
          </a:prstGeom>
        </p:spPr>
      </p:pic>
      <p:sp>
        <p:nvSpPr>
          <p:cNvPr id="7" name="TextBox 6"/>
          <p:cNvSpPr txBox="1"/>
          <p:nvPr/>
        </p:nvSpPr>
        <p:spPr>
          <a:xfrm>
            <a:off x="0" y="5209403"/>
            <a:ext cx="1676400" cy="276999"/>
          </a:xfrm>
          <a:prstGeom prst="rect">
            <a:avLst/>
          </a:prstGeom>
          <a:noFill/>
        </p:spPr>
        <p:txBody>
          <a:bodyPr wrap="square" rtlCol="0">
            <a:spAutoFit/>
          </a:bodyPr>
          <a:lstStyle/>
          <a:p>
            <a:r>
              <a:rPr lang="en-US" sz="1200" dirty="0" smtClean="0">
                <a:solidFill>
                  <a:schemeClr val="bg1">
                    <a:lumMod val="95000"/>
                  </a:schemeClr>
                </a:solidFill>
                <a:latin typeface="Browallia New" pitchFamily="34" charset="-34"/>
                <a:cs typeface="Browallia New" pitchFamily="34" charset="-34"/>
              </a:rPr>
              <a:t>Camera pouch   60</a:t>
            </a:r>
            <a:endParaRPr lang="en-US" sz="1200" dirty="0">
              <a:solidFill>
                <a:schemeClr val="bg1">
                  <a:lumMod val="95000"/>
                </a:schemeClr>
              </a:solidFill>
              <a:latin typeface="Browallia New" pitchFamily="34" charset="-34"/>
              <a:cs typeface="Browallia New" pitchFamily="34" charset="-34"/>
            </a:endParaRPr>
          </a:p>
        </p:txBody>
      </p:sp>
      <p:pic>
        <p:nvPicPr>
          <p:cNvPr id="8" name="Picture 7" descr="tumi_logo.gif"/>
          <p:cNvPicPr>
            <a:picLocks noChangeAspect="1"/>
          </p:cNvPicPr>
          <p:nvPr/>
        </p:nvPicPr>
        <p:blipFill>
          <a:blip r:embed="rId5"/>
          <a:stretch>
            <a:fillRect/>
          </a:stretch>
        </p:blipFill>
        <p:spPr>
          <a:xfrm>
            <a:off x="5867403" y="3810002"/>
            <a:ext cx="1247775" cy="17037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pic>
        <p:nvPicPr>
          <p:cNvPr id="2" name="Picture 1" descr="PS MOD SHOW.jpg"/>
          <p:cNvPicPr>
            <a:picLocks noChangeAspect="1"/>
          </p:cNvPicPr>
          <p:nvPr/>
        </p:nvPicPr>
        <p:blipFill>
          <a:blip r:embed="rId2">
            <a:lum bright="12000" contrast="22000"/>
          </a:blip>
          <a:stretch>
            <a:fillRect/>
          </a:stretch>
        </p:blipFill>
        <p:spPr>
          <a:xfrm>
            <a:off x="0" y="0"/>
            <a:ext cx="7315200" cy="5486399"/>
          </a:xfrm>
          <a:prstGeom prst="rect">
            <a:avLst/>
          </a:prstGeom>
        </p:spPr>
      </p:pic>
      <p:pic>
        <p:nvPicPr>
          <p:cNvPr id="3" name="Picture 2" descr="vc9656-1.jpg"/>
          <p:cNvPicPr>
            <a:picLocks noChangeAspect="1"/>
          </p:cNvPicPr>
          <p:nvPr/>
        </p:nvPicPr>
        <p:blipFill>
          <a:blip r:embed="rId3">
            <a:duotone>
              <a:prstClr val="black"/>
              <a:srgbClr val="D9C3A5">
                <a:tint val="50000"/>
                <a:satMod val="180000"/>
              </a:srgbClr>
            </a:duotone>
            <a:lum bright="-11000" contrast="23000"/>
          </a:blip>
          <a:stretch>
            <a:fillRect/>
          </a:stretch>
        </p:blipFill>
        <p:spPr>
          <a:xfrm>
            <a:off x="5562600" y="0"/>
            <a:ext cx="1752600" cy="5449584"/>
          </a:xfrm>
          <a:prstGeom prst="rect">
            <a:avLst/>
          </a:prstGeom>
        </p:spPr>
      </p:pic>
      <p:sp>
        <p:nvSpPr>
          <p:cNvPr id="4" name="Rectangle 3"/>
          <p:cNvSpPr/>
          <p:nvPr/>
        </p:nvSpPr>
        <p:spPr>
          <a:xfrm>
            <a:off x="4876800" y="4800600"/>
            <a:ext cx="457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95800" y="4800600"/>
            <a:ext cx="304800" cy="381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3962400" y="4800600"/>
            <a:ext cx="457200" cy="381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SC00770.jpg"/>
          <p:cNvPicPr>
            <a:picLocks noChangeAspect="1"/>
          </p:cNvPicPr>
          <p:nvPr/>
        </p:nvPicPr>
        <p:blipFill>
          <a:blip r:embed="rId4" cstate="print">
            <a:grayscl/>
            <a:lum bright="14000" contrast="54000"/>
          </a:blip>
          <a:stretch>
            <a:fillRect/>
          </a:stretch>
        </p:blipFill>
        <p:spPr>
          <a:xfrm>
            <a:off x="6400800" y="4508500"/>
            <a:ext cx="914400" cy="977900"/>
          </a:xfrm>
          <a:prstGeom prst="rect">
            <a:avLst/>
          </a:prstGeom>
        </p:spPr>
      </p:pic>
      <p:pic>
        <p:nvPicPr>
          <p:cNvPr id="9" name="Picture 8" descr="DSC00783.jpg"/>
          <p:cNvPicPr>
            <a:picLocks noChangeAspect="1"/>
          </p:cNvPicPr>
          <p:nvPr/>
        </p:nvPicPr>
        <p:blipFill>
          <a:blip r:embed="rId5" cstate="print">
            <a:grayscl/>
          </a:blip>
          <a:stretch>
            <a:fillRect/>
          </a:stretch>
        </p:blipFill>
        <p:spPr>
          <a:xfrm>
            <a:off x="6470018" y="1828800"/>
            <a:ext cx="845181" cy="93042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duotone>
              <a:prstClr val="black"/>
              <a:schemeClr val="accent6">
                <a:tint val="45000"/>
                <a:satMod val="400000"/>
              </a:schemeClr>
            </a:duotone>
            <a:lum bright="12000" contrast="62000"/>
          </a:blip>
          <a:srcRect/>
          <a:stretch>
            <a:fillRect t="-34000" b="-34000"/>
          </a:stretch>
        </a:blipFill>
        <a:effectLst/>
      </p:bgPr>
    </p:bg>
    <p:spTree>
      <p:nvGrpSpPr>
        <p:cNvPr id="1" name=""/>
        <p:cNvGrpSpPr/>
        <p:nvPr/>
      </p:nvGrpSpPr>
      <p:grpSpPr>
        <a:xfrm>
          <a:off x="0" y="0"/>
          <a:ext cx="0" cy="0"/>
          <a:chOff x="0" y="0"/>
          <a:chExt cx="0" cy="0"/>
        </a:xfrm>
      </p:grpSpPr>
      <p:sp>
        <p:nvSpPr>
          <p:cNvPr id="48" name="Action Button: Custom 47">
            <a:hlinkClick r:id="" action="ppaction://noaction" highlightClick="1"/>
          </p:cNvPr>
          <p:cNvSpPr/>
          <p:nvPr/>
        </p:nvSpPr>
        <p:spPr>
          <a:xfrm>
            <a:off x="2667000" y="1752600"/>
            <a:ext cx="990600" cy="838200"/>
          </a:xfrm>
          <a:prstGeom prst="actionButtonBlank">
            <a:avLst/>
          </a:prstGeom>
          <a:blipFill>
            <a:blip r:embed="rId3">
              <a:duotone>
                <a:prstClr val="black"/>
                <a:srgbClr val="D9C3A5">
                  <a:tint val="50000"/>
                  <a:satMod val="180000"/>
                </a:srgbClr>
              </a:duotone>
              <a:lum bright="35000" contrast="77000"/>
            </a:blip>
            <a:tile tx="0" ty="0" sx="100000" sy="100000" flip="none" algn="tl"/>
          </a:blipFill>
          <a:ln>
            <a:solidFill>
              <a:schemeClr val="bg1">
                <a:lumMod val="95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ction Button: Custom 48">
            <a:hlinkClick r:id="" action="ppaction://noaction" highlightClick="1"/>
          </p:cNvPr>
          <p:cNvSpPr/>
          <p:nvPr/>
        </p:nvSpPr>
        <p:spPr>
          <a:xfrm>
            <a:off x="3276600" y="3733800"/>
            <a:ext cx="2514600" cy="381000"/>
          </a:xfrm>
          <a:prstGeom prst="actionButtonBlank">
            <a:avLst/>
          </a:prstGeom>
          <a:blipFill>
            <a:blip r:embed="rId3">
              <a:duotone>
                <a:prstClr val="black"/>
                <a:schemeClr val="accent1">
                  <a:tint val="45000"/>
                  <a:satMod val="400000"/>
                </a:schemeClr>
              </a:duotone>
              <a:lum bright="40000" contrast="86000"/>
            </a:blip>
            <a:tile tx="0" ty="0" sx="100000" sy="100000" flip="none" algn="tl"/>
          </a:blipFill>
          <a:ln>
            <a:solidFill>
              <a:schemeClr val="bg1">
                <a:lumMod val="95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ction Button: Custom 17">
            <a:hlinkClick r:id="" action="ppaction://noaction" highlightClick="1"/>
          </p:cNvPr>
          <p:cNvSpPr/>
          <p:nvPr/>
        </p:nvSpPr>
        <p:spPr>
          <a:xfrm>
            <a:off x="5638800" y="1828800"/>
            <a:ext cx="914400" cy="838200"/>
          </a:xfrm>
          <a:prstGeom prst="actionButtonBlank">
            <a:avLst/>
          </a:prstGeom>
          <a:blipFill>
            <a:blip r:embed="rId3">
              <a:duotone>
                <a:prstClr val="black"/>
                <a:schemeClr val="accent2">
                  <a:tint val="45000"/>
                  <a:satMod val="400000"/>
                </a:schemeClr>
              </a:duotone>
              <a:lum bright="-8000"/>
            </a:blip>
            <a:tile tx="0" ty="0" sx="100000" sy="100000" flip="none" algn="tl"/>
          </a:blipFill>
          <a:ln>
            <a:solidFill>
              <a:schemeClr val="bg1">
                <a:lumMod val="95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ction Button: Custom 43">
            <a:hlinkClick r:id="" action="ppaction://noaction" highlightClick="1"/>
          </p:cNvPr>
          <p:cNvSpPr/>
          <p:nvPr/>
        </p:nvSpPr>
        <p:spPr>
          <a:xfrm>
            <a:off x="4876800" y="1143000"/>
            <a:ext cx="1600200" cy="228600"/>
          </a:xfrm>
          <a:prstGeom prst="actionButtonBlank">
            <a:avLst/>
          </a:prstGeom>
          <a:blipFill>
            <a:blip r:embed="rId4"/>
            <a:tile tx="0" ty="0" sx="100000" sy="100000" flip="none" algn="tl"/>
          </a:blipFill>
          <a:ln>
            <a:solidFill>
              <a:schemeClr val="tx1">
                <a:lumMod val="65000"/>
                <a:lumOff val="35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2007 FINANCING</a:t>
            </a:r>
            <a:endParaRPr lang="en-US" dirty="0">
              <a:solidFill>
                <a:schemeClr val="tx1"/>
              </a:solidFill>
            </a:endParaRPr>
          </a:p>
        </p:txBody>
      </p:sp>
      <p:sp>
        <p:nvSpPr>
          <p:cNvPr id="31" name="Action Button: Custom 30">
            <a:hlinkClick r:id="" action="ppaction://noaction" highlightClick="1"/>
          </p:cNvPr>
          <p:cNvSpPr/>
          <p:nvPr/>
        </p:nvSpPr>
        <p:spPr>
          <a:xfrm>
            <a:off x="4876800" y="609600"/>
            <a:ext cx="1600200" cy="228600"/>
          </a:xfrm>
          <a:prstGeom prst="actionButtonBlank">
            <a:avLst/>
          </a:prstGeom>
          <a:blipFill>
            <a:blip r:embed="rId4"/>
            <a:tile tx="0" ty="0" sx="100000" sy="100000" flip="none" algn="tl"/>
          </a:blipFill>
          <a:ln>
            <a:solidFill>
              <a:schemeClr val="tx1">
                <a:lumMod val="65000"/>
                <a:lumOff val="35000"/>
                <a:alpha val="7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2008 FINANCING</a:t>
            </a:r>
            <a:endParaRPr lang="en-US" dirty="0">
              <a:solidFill>
                <a:schemeClr val="tx1"/>
              </a:solidFill>
            </a:endParaRPr>
          </a:p>
        </p:txBody>
      </p:sp>
      <p:pic>
        <p:nvPicPr>
          <p:cNvPr id="13" name="Picture 12" descr="Picture2.gif"/>
          <p:cNvPicPr>
            <a:picLocks noChangeAspect="1"/>
          </p:cNvPicPr>
          <p:nvPr/>
        </p:nvPicPr>
        <p:blipFill>
          <a:blip r:embed="rId5"/>
          <a:stretch>
            <a:fillRect/>
          </a:stretch>
        </p:blipFill>
        <p:spPr>
          <a:xfrm>
            <a:off x="381000" y="0"/>
            <a:ext cx="1447800" cy="1495011"/>
          </a:xfrm>
          <a:prstGeom prst="rect">
            <a:avLst/>
          </a:prstGeom>
        </p:spPr>
      </p:pic>
      <p:pic>
        <p:nvPicPr>
          <p:cNvPr id="6" name="Picture 5" descr="13_l.jpg"/>
          <p:cNvPicPr>
            <a:picLocks noChangeAspect="1"/>
          </p:cNvPicPr>
          <p:nvPr/>
        </p:nvPicPr>
        <p:blipFill>
          <a:blip r:embed="rId6">
            <a:duotone>
              <a:prstClr val="black"/>
              <a:schemeClr val="accent6">
                <a:tint val="45000"/>
                <a:satMod val="400000"/>
              </a:schemeClr>
            </a:duotone>
            <a:lum bright="-18000" contrast="2000"/>
          </a:blip>
          <a:stretch>
            <a:fillRect/>
          </a:stretch>
        </p:blipFill>
        <p:spPr>
          <a:xfrm>
            <a:off x="0" y="1981200"/>
            <a:ext cx="1905000" cy="861646"/>
          </a:xfrm>
          <a:prstGeom prst="rect">
            <a:avLst/>
          </a:prstGeom>
          <a:effectLst>
            <a:innerShdw blurRad="889000" dist="317500" dir="13680000">
              <a:prstClr val="black">
                <a:alpha val="83000"/>
              </a:prstClr>
            </a:innerShdw>
          </a:effectLst>
        </p:spPr>
      </p:pic>
      <p:sp>
        <p:nvSpPr>
          <p:cNvPr id="3" name="TextBox 2"/>
          <p:cNvSpPr txBox="1"/>
          <p:nvPr/>
        </p:nvSpPr>
        <p:spPr>
          <a:xfrm>
            <a:off x="2133600" y="4343400"/>
            <a:ext cx="4876800" cy="1412686"/>
          </a:xfrm>
          <a:prstGeom prst="rect">
            <a:avLst/>
          </a:prstGeom>
          <a:noFill/>
        </p:spPr>
        <p:txBody>
          <a:bodyPr wrap="square" lIns="73145" tIns="36572" rIns="73145" bIns="36572" rtlCol="0">
            <a:spAutoFit/>
            <a:scene3d>
              <a:camera prst="orthographicFront"/>
              <a:lightRig rig="flood" dir="t"/>
            </a:scene3d>
            <a:sp3d extrusionH="31750" contourW="6350" prstMaterial="dkEdge">
              <a:bevelT w="25400" h="25400" prst="slope"/>
              <a:bevelB w="25400" h="25400" prst="angle"/>
              <a:extrusionClr>
                <a:schemeClr val="tx1"/>
              </a:extrusionClr>
              <a:contourClr>
                <a:schemeClr val="bg1"/>
              </a:contourClr>
            </a:sp3d>
          </a:bodyPr>
          <a:lstStyle/>
          <a:p>
            <a:pPr algn="ctr"/>
            <a:r>
              <a:rPr lang="en-US" sz="2000" dirty="0" smtClean="0">
                <a:solidFill>
                  <a:schemeClr val="bg1">
                    <a:lumMod val="85000"/>
                  </a:schemeClr>
                </a:solidFill>
                <a:effectLst>
                  <a:outerShdw blurRad="38100" dist="38100" dir="2700000" algn="tl">
                    <a:srgbClr val="000000">
                      <a:alpha val="43137"/>
                    </a:srgbClr>
                  </a:outerShdw>
                </a:effectLst>
                <a:latin typeface="Agency FB" pitchFamily="34" charset="0"/>
                <a:cs typeface="Vrinda" pitchFamily="2" charset="0"/>
              </a:rPr>
              <a:t>WELCOME TO MERCEDES-BENZ OF CALABASAS, </a:t>
            </a:r>
          </a:p>
          <a:p>
            <a:pPr algn="ctr"/>
            <a:endParaRPr lang="en-US" sz="800" dirty="0" smtClean="0">
              <a:solidFill>
                <a:schemeClr val="bg1">
                  <a:lumMod val="85000"/>
                </a:schemeClr>
              </a:solidFill>
              <a:effectLst>
                <a:outerShdw blurRad="38100" dist="38100" dir="2700000" algn="tl">
                  <a:srgbClr val="000000">
                    <a:alpha val="43137"/>
                  </a:srgbClr>
                </a:outerShdw>
              </a:effectLst>
              <a:latin typeface="Agency FB" pitchFamily="34" charset="0"/>
              <a:cs typeface="Vrinda" pitchFamily="2" charset="0"/>
            </a:endParaRPr>
          </a:p>
          <a:p>
            <a:pPr algn="ctr"/>
            <a:r>
              <a:rPr lang="en-US" sz="2000" dirty="0" smtClean="0">
                <a:solidFill>
                  <a:schemeClr val="bg1">
                    <a:lumMod val="85000"/>
                  </a:schemeClr>
                </a:solidFill>
                <a:effectLst>
                  <a:outerShdw blurRad="38100" dist="38100" dir="2700000" algn="tl">
                    <a:srgbClr val="000000">
                      <a:alpha val="43137"/>
                    </a:srgbClr>
                  </a:outerShdw>
                </a:effectLst>
                <a:latin typeface="Agency FB" pitchFamily="34" charset="0"/>
                <a:cs typeface="Vrinda" pitchFamily="2" charset="0"/>
              </a:rPr>
              <a:t>THE PREMIER MERCEDES-BENZ  IN SOUTHERN CALIFORNIA. </a:t>
            </a:r>
          </a:p>
          <a:p>
            <a:pPr marL="1605130" algn="ctr"/>
            <a:endParaRPr lang="en-US" sz="2800" b="1" dirty="0" smtClean="0">
              <a:solidFill>
                <a:schemeClr val="bg1">
                  <a:lumMod val="95000"/>
                </a:schemeClr>
              </a:solidFill>
              <a:latin typeface="Bodoni MT Poster Compressed" pitchFamily="18" charset="0"/>
              <a:cs typeface="Shruti" pitchFamily="34" charset="0"/>
            </a:endParaRPr>
          </a:p>
          <a:p>
            <a:pPr algn="ctr"/>
            <a:endParaRPr lang="en-US" sz="1100" b="1" dirty="0" smtClean="0">
              <a:solidFill>
                <a:schemeClr val="bg1">
                  <a:lumMod val="95000"/>
                </a:schemeClr>
              </a:solidFill>
              <a:effectLst>
                <a:outerShdw blurRad="508000" dist="38100" dir="2700000" algn="tl">
                  <a:srgbClr val="000000"/>
                </a:outerShdw>
              </a:effectLst>
              <a:latin typeface="Bodoni MT Poster Compressed" pitchFamily="18" charset="0"/>
              <a:cs typeface="Shruti" pitchFamily="34" charset="0"/>
            </a:endParaRPr>
          </a:p>
        </p:txBody>
      </p:sp>
      <p:pic>
        <p:nvPicPr>
          <p:cNvPr id="7" name="Picture 6" descr="13_l.jpg"/>
          <p:cNvPicPr>
            <a:picLocks noChangeAspect="1"/>
          </p:cNvPicPr>
          <p:nvPr/>
        </p:nvPicPr>
        <p:blipFill>
          <a:blip r:embed="rId6">
            <a:duotone>
              <a:prstClr val="black"/>
              <a:schemeClr val="accent1">
                <a:tint val="45000"/>
                <a:satMod val="400000"/>
              </a:schemeClr>
            </a:duotone>
            <a:lum bright="-25000" contrast="-31000"/>
          </a:blip>
          <a:stretch>
            <a:fillRect/>
          </a:stretch>
        </p:blipFill>
        <p:spPr>
          <a:xfrm>
            <a:off x="0" y="4267200"/>
            <a:ext cx="1905000" cy="902677"/>
          </a:xfrm>
          <a:prstGeom prst="rect">
            <a:avLst/>
          </a:prstGeom>
          <a:effectLst>
            <a:innerShdw blurRad="889000" dist="317500" dir="13680000">
              <a:prstClr val="black"/>
            </a:innerShdw>
          </a:effectLst>
        </p:spPr>
      </p:pic>
      <p:pic>
        <p:nvPicPr>
          <p:cNvPr id="9" name="Picture 8" descr="13_l.jpg"/>
          <p:cNvPicPr>
            <a:picLocks noChangeAspect="1"/>
          </p:cNvPicPr>
          <p:nvPr/>
        </p:nvPicPr>
        <p:blipFill>
          <a:blip r:embed="rId6">
            <a:lum bright="-38000"/>
          </a:blip>
          <a:stretch>
            <a:fillRect/>
          </a:stretch>
        </p:blipFill>
        <p:spPr>
          <a:xfrm>
            <a:off x="0" y="3124200"/>
            <a:ext cx="1905000" cy="943708"/>
          </a:xfrm>
          <a:prstGeom prst="rect">
            <a:avLst/>
          </a:prstGeom>
          <a:effectLst>
            <a:innerShdw blurRad="1270000" dir="21540000">
              <a:schemeClr val="bg1"/>
            </a:innerShdw>
          </a:effectLst>
        </p:spPr>
      </p:pic>
      <p:sp>
        <p:nvSpPr>
          <p:cNvPr id="10" name="Rectangle 9"/>
          <p:cNvSpPr/>
          <p:nvPr/>
        </p:nvSpPr>
        <p:spPr>
          <a:xfrm>
            <a:off x="0" y="1600200"/>
            <a:ext cx="1905000" cy="320080"/>
          </a:xfrm>
          <a:prstGeom prst="rect">
            <a:avLst/>
          </a:prstGeom>
          <a:noFill/>
          <a:effectLst/>
        </p:spPr>
        <p:txBody>
          <a:bodyPr wrap="square" lIns="73145" tIns="36572" rIns="73145" bIns="36572">
            <a:spAutoFit/>
          </a:bodyPr>
          <a:lstStyle/>
          <a:p>
            <a:pPr algn="r"/>
            <a:r>
              <a:rPr lang="en-US" sz="1600" spc="300" dirty="0" smtClean="0">
                <a:ln w="18000">
                  <a:noFill/>
                  <a:prstDash val="solid"/>
                  <a:miter lim="800000"/>
                </a:ln>
                <a:solidFill>
                  <a:schemeClr val="bg2">
                    <a:lumMod val="75000"/>
                  </a:schemeClr>
                </a:solidFill>
                <a:latin typeface="Raavi" pitchFamily="2" charset="0"/>
                <a:ea typeface="Meiryo" pitchFamily="34" charset="-128"/>
                <a:cs typeface="Raavi" pitchFamily="2" charset="0"/>
              </a:rPr>
              <a:t>CALABASAS</a:t>
            </a:r>
            <a:endParaRPr lang="en-US" sz="1000" spc="300" dirty="0">
              <a:ln w="18000">
                <a:noFill/>
                <a:prstDash val="solid"/>
                <a:miter lim="800000"/>
              </a:ln>
              <a:solidFill>
                <a:schemeClr val="bg2">
                  <a:lumMod val="75000"/>
                </a:schemeClr>
              </a:solidFill>
              <a:latin typeface="Raavi" pitchFamily="2" charset="0"/>
              <a:ea typeface="Meiryo" pitchFamily="34" charset="-128"/>
              <a:cs typeface="Raavi" pitchFamily="2" charset="0"/>
            </a:endParaRPr>
          </a:p>
        </p:txBody>
      </p:sp>
      <p:sp>
        <p:nvSpPr>
          <p:cNvPr id="22" name="Action Button: Custom 21">
            <a:hlinkClick r:id="" action="ppaction://noaction" highlightClick="1"/>
          </p:cNvPr>
          <p:cNvSpPr/>
          <p:nvPr/>
        </p:nvSpPr>
        <p:spPr>
          <a:xfrm>
            <a:off x="3810000" y="1066800"/>
            <a:ext cx="152400" cy="152400"/>
          </a:xfrm>
          <a:prstGeom prst="actionButtonBlank">
            <a:avLst/>
          </a:prstGeom>
          <a:blipFill>
            <a:blip r:embed="rId7"/>
            <a:tile tx="0" ty="0" sx="100000" sy="100000" flip="none" algn="tl"/>
          </a:blipFill>
          <a:ln cmpd="sng">
            <a:solidFill>
              <a:schemeClr val="tx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438400" y="228600"/>
            <a:ext cx="1752600" cy="523220"/>
          </a:xfrm>
          <a:prstGeom prst="rect">
            <a:avLst/>
          </a:prstGeom>
          <a:blipFill>
            <a:blip r:embed="rId7">
              <a:duotone>
                <a:prstClr val="black"/>
                <a:schemeClr val="accent2">
                  <a:tint val="45000"/>
                  <a:satMod val="400000"/>
                </a:schemeClr>
              </a:duotone>
              <a:lum bright="-19000" contrast="-11000"/>
            </a:blip>
            <a:tile tx="0" ty="0" sx="100000" sy="100000" flip="none" algn="tl"/>
          </a:blipFill>
          <a:ln>
            <a:solidFill>
              <a:schemeClr val="tx2">
                <a:lumMod val="75000"/>
                <a:alpha val="29000"/>
              </a:schemeClr>
            </a:solidFill>
          </a:ln>
        </p:spPr>
        <p:txBody>
          <a:bodyPr wrap="square" rtlCol="0" anchor="ctr" anchorCtr="0">
            <a:spAutoFit/>
          </a:bodyPr>
          <a:lstStyle/>
          <a:p>
            <a:pPr algn="ctr"/>
            <a:r>
              <a:rPr lang="en-US" sz="1600" b="1" dirty="0" smtClean="0">
                <a:solidFill>
                  <a:schemeClr val="bg1"/>
                </a:solidFill>
              </a:rPr>
              <a:t>2008 </a:t>
            </a:r>
          </a:p>
          <a:p>
            <a:pPr algn="ctr"/>
            <a:r>
              <a:rPr lang="en-US" sz="1200" spc="300" dirty="0" smtClean="0">
                <a:solidFill>
                  <a:schemeClr val="bg1"/>
                </a:solidFill>
              </a:rPr>
              <a:t>MERCEDES-BENZ</a:t>
            </a:r>
            <a:endParaRPr lang="en-US" sz="1200" spc="300" dirty="0">
              <a:solidFill>
                <a:schemeClr val="bg1"/>
              </a:solidFill>
            </a:endParaRPr>
          </a:p>
        </p:txBody>
      </p:sp>
      <p:sp>
        <p:nvSpPr>
          <p:cNvPr id="25" name="TextBox 24"/>
          <p:cNvSpPr txBox="1"/>
          <p:nvPr/>
        </p:nvSpPr>
        <p:spPr>
          <a:xfrm>
            <a:off x="3733800" y="914400"/>
            <a:ext cx="1676400" cy="276999"/>
          </a:xfrm>
          <a:prstGeom prst="rect">
            <a:avLst/>
          </a:prstGeom>
          <a:noFill/>
        </p:spPr>
        <p:txBody>
          <a:bodyPr wrap="square" rtlCol="0">
            <a:spAutoFit/>
          </a:bodyPr>
          <a:lstStyle/>
          <a:p>
            <a:r>
              <a:rPr lang="en-US" sz="1200" dirty="0" smtClean="0">
                <a:solidFill>
                  <a:schemeClr val="bg1"/>
                </a:solidFill>
              </a:rPr>
              <a:t> </a:t>
            </a:r>
            <a:endParaRPr lang="en-US" sz="1200" dirty="0">
              <a:solidFill>
                <a:schemeClr val="bg1"/>
              </a:solidFill>
            </a:endParaRPr>
          </a:p>
        </p:txBody>
      </p:sp>
      <p:sp>
        <p:nvSpPr>
          <p:cNvPr id="27" name="TextBox 26"/>
          <p:cNvSpPr txBox="1"/>
          <p:nvPr/>
        </p:nvSpPr>
        <p:spPr>
          <a:xfrm>
            <a:off x="2819400" y="1828800"/>
            <a:ext cx="762000" cy="646331"/>
          </a:xfrm>
          <a:prstGeom prst="rect">
            <a:avLst/>
          </a:prstGeom>
          <a:noFill/>
        </p:spPr>
        <p:txBody>
          <a:bodyPr wrap="square" rtlCol="0">
            <a:spAutoFit/>
          </a:bodyPr>
          <a:lstStyle/>
          <a:p>
            <a:pPr algn="ctr"/>
            <a:r>
              <a:rPr lang="en-US" sz="1200" b="1" dirty="0" smtClean="0">
                <a:solidFill>
                  <a:schemeClr val="bg1"/>
                </a:solidFill>
              </a:rPr>
              <a:t> AUTO </a:t>
            </a:r>
          </a:p>
          <a:p>
            <a:pPr algn="ctr"/>
            <a:r>
              <a:rPr lang="en-US" sz="1200" b="1" dirty="0" smtClean="0">
                <a:solidFill>
                  <a:schemeClr val="bg1"/>
                </a:solidFill>
              </a:rPr>
              <a:t>SERVICE</a:t>
            </a:r>
          </a:p>
          <a:p>
            <a:pPr algn="ctr"/>
            <a:r>
              <a:rPr lang="en-US" sz="1200" b="1" dirty="0" smtClean="0">
                <a:solidFill>
                  <a:schemeClr val="bg1"/>
                </a:solidFill>
              </a:rPr>
              <a:t> DESK</a:t>
            </a:r>
            <a:endParaRPr lang="en-US" sz="1200" b="1" dirty="0">
              <a:solidFill>
                <a:schemeClr val="bg1"/>
              </a:solidFill>
            </a:endParaRPr>
          </a:p>
        </p:txBody>
      </p:sp>
      <p:sp>
        <p:nvSpPr>
          <p:cNvPr id="28" name="Action Button: Custom 27">
            <a:hlinkClick r:id="" action="ppaction://noaction" highlightClick="1"/>
          </p:cNvPr>
          <p:cNvSpPr/>
          <p:nvPr/>
        </p:nvSpPr>
        <p:spPr>
          <a:xfrm>
            <a:off x="3733800" y="1219200"/>
            <a:ext cx="228600" cy="228600"/>
          </a:xfrm>
          <a:prstGeom prst="actionButtonBlank">
            <a:avLst/>
          </a:prstGeom>
          <a:solidFill>
            <a:schemeClr val="tx1"/>
          </a:solidFill>
          <a:ln w="38100" cmpd="sng">
            <a:solidFill>
              <a:schemeClr val="tx1">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438400" y="914400"/>
            <a:ext cx="1752600" cy="523220"/>
          </a:xfrm>
          <a:prstGeom prst="rect">
            <a:avLst/>
          </a:prstGeom>
          <a:blipFill>
            <a:blip r:embed="rId7">
              <a:duotone>
                <a:prstClr val="black"/>
                <a:schemeClr val="accent2">
                  <a:tint val="45000"/>
                  <a:satMod val="400000"/>
                </a:schemeClr>
              </a:duotone>
              <a:lum bright="-6000" contrast="39000"/>
            </a:blip>
            <a:tile tx="0" ty="0" sx="100000" sy="100000" flip="none" algn="tl"/>
          </a:blipFill>
          <a:ln>
            <a:solidFill>
              <a:schemeClr val="tx2">
                <a:lumMod val="75000"/>
                <a:alpha val="29000"/>
              </a:schemeClr>
            </a:solidFill>
          </a:ln>
        </p:spPr>
        <p:txBody>
          <a:bodyPr wrap="square" rtlCol="0" anchor="ctr" anchorCtr="0">
            <a:spAutoFit/>
          </a:bodyPr>
          <a:lstStyle/>
          <a:p>
            <a:pPr algn="ctr"/>
            <a:r>
              <a:rPr lang="en-US" sz="1600" b="1" dirty="0" smtClean="0">
                <a:solidFill>
                  <a:schemeClr val="bg1"/>
                </a:solidFill>
              </a:rPr>
              <a:t>2007</a:t>
            </a:r>
          </a:p>
          <a:p>
            <a:pPr algn="ctr"/>
            <a:r>
              <a:rPr lang="en-US" sz="1200" spc="300" dirty="0" smtClean="0">
                <a:solidFill>
                  <a:schemeClr val="bg1"/>
                </a:solidFill>
              </a:rPr>
              <a:t>MERCEDES-BENZ</a:t>
            </a:r>
            <a:endParaRPr lang="en-US" sz="1200" spc="300" dirty="0">
              <a:solidFill>
                <a:schemeClr val="bg1"/>
              </a:solidFill>
            </a:endParaRPr>
          </a:p>
        </p:txBody>
      </p:sp>
      <p:sp>
        <p:nvSpPr>
          <p:cNvPr id="41" name="Curved Down Ribbon 40"/>
          <p:cNvSpPr/>
          <p:nvPr/>
        </p:nvSpPr>
        <p:spPr>
          <a:xfrm rot="975063">
            <a:off x="3657600" y="228600"/>
            <a:ext cx="457200" cy="304800"/>
          </a:xfrm>
          <a:prstGeom prst="ellipseRibbon">
            <a:avLst/>
          </a:prstGeom>
          <a:solidFill>
            <a:schemeClr val="accent1">
              <a:lumMod val="75000"/>
              <a:alpha val="99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2" name="Curved Down Ribbon 41"/>
          <p:cNvSpPr/>
          <p:nvPr/>
        </p:nvSpPr>
        <p:spPr>
          <a:xfrm rot="742844">
            <a:off x="3684960" y="883669"/>
            <a:ext cx="457200" cy="304800"/>
          </a:xfrm>
          <a:prstGeom prst="ellipseRibbon">
            <a:avLst>
              <a:gd name="adj1" fmla="val 0"/>
              <a:gd name="adj2" fmla="val 50000"/>
              <a:gd name="adj3" fmla="val 12500"/>
            </a:avLst>
          </a:prstGeom>
          <a:solidFill>
            <a:schemeClr val="accent1">
              <a:lumMod val="75000"/>
              <a:alpha val="99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7" name="Action Button: Custom 46">
            <a:hlinkClick r:id="" action="ppaction://noaction" highlightClick="1"/>
          </p:cNvPr>
          <p:cNvSpPr/>
          <p:nvPr/>
        </p:nvSpPr>
        <p:spPr>
          <a:xfrm>
            <a:off x="4724400" y="1828800"/>
            <a:ext cx="914400" cy="838200"/>
          </a:xfrm>
          <a:prstGeom prst="actionButtonBlank">
            <a:avLst/>
          </a:prstGeom>
          <a:blipFill>
            <a:blip r:embed="rId3">
              <a:lum bright="-17000" contrast="-20000"/>
            </a:blip>
            <a:tile tx="0" ty="0" sx="100000" sy="100000" flip="none" algn="tl"/>
          </a:blipFill>
          <a:ln>
            <a:solidFill>
              <a:schemeClr val="bg1">
                <a:lumMod val="95000"/>
                <a:alpha val="8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429000" y="3810000"/>
            <a:ext cx="2286000" cy="276999"/>
          </a:xfrm>
          <a:prstGeom prst="rect">
            <a:avLst/>
          </a:prstGeom>
          <a:noFill/>
        </p:spPr>
        <p:txBody>
          <a:bodyPr wrap="square" rtlCol="0">
            <a:spAutoFit/>
          </a:bodyPr>
          <a:lstStyle/>
          <a:p>
            <a:pPr algn="ctr"/>
            <a:r>
              <a:rPr lang="en-US" sz="1200" b="1" dirty="0" smtClean="0">
                <a:solidFill>
                  <a:schemeClr val="bg1"/>
                </a:solidFill>
              </a:rPr>
              <a:t>OUR </a:t>
            </a:r>
            <a:r>
              <a:rPr lang="en-US" sz="1100" b="1" dirty="0" smtClean="0">
                <a:solidFill>
                  <a:schemeClr val="bg1"/>
                </a:solidFill>
              </a:rPr>
              <a:t>COMMITMENT</a:t>
            </a:r>
            <a:r>
              <a:rPr lang="en-US" sz="1200" b="1" dirty="0" smtClean="0">
                <a:solidFill>
                  <a:schemeClr val="bg1"/>
                </a:solidFill>
              </a:rPr>
              <a:t> IN 2008</a:t>
            </a:r>
            <a:endParaRPr lang="en-US" sz="1200" b="1" dirty="0">
              <a:solidFill>
                <a:schemeClr val="bg1"/>
              </a:solidFill>
            </a:endParaRPr>
          </a:p>
        </p:txBody>
      </p:sp>
      <p:sp>
        <p:nvSpPr>
          <p:cNvPr id="34" name="TextBox 33"/>
          <p:cNvSpPr txBox="1"/>
          <p:nvPr/>
        </p:nvSpPr>
        <p:spPr>
          <a:xfrm>
            <a:off x="3886200" y="2819400"/>
            <a:ext cx="1295400" cy="646331"/>
          </a:xfrm>
          <a:prstGeom prst="rect">
            <a:avLst/>
          </a:prstGeom>
          <a:noFill/>
        </p:spPr>
        <p:txBody>
          <a:bodyPr wrap="square" rtlCol="0">
            <a:spAutoFit/>
          </a:bodyPr>
          <a:lstStyle/>
          <a:p>
            <a:pPr algn="ctr"/>
            <a:r>
              <a:rPr lang="en-US" sz="1200" b="1" dirty="0" smtClean="0">
                <a:solidFill>
                  <a:schemeClr val="bg1"/>
                </a:solidFill>
              </a:rPr>
              <a:t>CONTACT  </a:t>
            </a:r>
          </a:p>
          <a:p>
            <a:pPr algn="ctr"/>
            <a:r>
              <a:rPr lang="en-US" sz="1200" b="1" dirty="0" smtClean="0">
                <a:solidFill>
                  <a:schemeClr val="bg1"/>
                </a:solidFill>
              </a:rPr>
              <a:t>A CERTIFIED  REPRESENTATIVE</a:t>
            </a:r>
            <a:endParaRPr lang="en-US" sz="1200" b="1" dirty="0">
              <a:solidFill>
                <a:schemeClr val="bg1"/>
              </a:solidFill>
            </a:endParaRPr>
          </a:p>
        </p:txBody>
      </p:sp>
      <p:sp>
        <p:nvSpPr>
          <p:cNvPr id="50" name="Flowchart: Stored Data 49"/>
          <p:cNvSpPr/>
          <p:nvPr/>
        </p:nvSpPr>
        <p:spPr>
          <a:xfrm>
            <a:off x="4572000" y="1143000"/>
            <a:ext cx="381000" cy="228600"/>
          </a:xfrm>
          <a:prstGeom prst="flowChartOnlineStorage">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Stored Data 50"/>
          <p:cNvSpPr/>
          <p:nvPr/>
        </p:nvSpPr>
        <p:spPr>
          <a:xfrm>
            <a:off x="4572000" y="609600"/>
            <a:ext cx="381000" cy="228600"/>
          </a:xfrm>
          <a:prstGeom prst="flowChartOnlineStorage">
            <a:avLst/>
          </a:prstGeom>
          <a:gradFill>
            <a:gsLst>
              <a:gs pos="0">
                <a:srgbClr val="FFFFFF"/>
              </a:gs>
              <a:gs pos="7001">
                <a:srgbClr val="E6E6E6"/>
              </a:gs>
              <a:gs pos="32001">
                <a:srgbClr val="7D8496"/>
              </a:gs>
              <a:gs pos="47000">
                <a:srgbClr val="E6E6E6"/>
              </a:gs>
              <a:gs pos="85001">
                <a:srgbClr val="7D8496"/>
              </a:gs>
              <a:gs pos="100000">
                <a:srgbClr val="E6E6E6"/>
              </a:gs>
            </a:gsLst>
            <a:lin ang="5400000" scaled="0"/>
          </a:gra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2743200" y="2819400"/>
            <a:ext cx="914400" cy="646331"/>
          </a:xfrm>
          <a:prstGeom prst="rect">
            <a:avLst/>
          </a:prstGeom>
          <a:noFill/>
        </p:spPr>
        <p:txBody>
          <a:bodyPr wrap="square" rtlCol="0">
            <a:spAutoFit/>
          </a:bodyPr>
          <a:lstStyle/>
          <a:p>
            <a:pPr algn="ctr"/>
            <a:r>
              <a:rPr lang="en-US" sz="1200" b="1" dirty="0" smtClean="0">
                <a:solidFill>
                  <a:schemeClr val="bg1"/>
                </a:solidFill>
              </a:rPr>
              <a:t> SCHEDULE A TEST DRIVE</a:t>
            </a:r>
            <a:endParaRPr lang="en-US" sz="1200" b="1"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3443</TotalTime>
  <Words>280</Words>
  <Application>Microsoft Office PowerPoint</Application>
  <PresentationFormat>Custom</PresentationFormat>
  <Paragraphs>104</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Slide 1</vt:lpstr>
      <vt:lpstr>Slide 2</vt:lpstr>
      <vt:lpstr>Slide 3</vt:lpstr>
      <vt:lpstr>UNDERBRIDGE DESIGN LOGO  SHEET    (LOGO, BUSINESS CARD, LETTER HEAD, FAX HEAD, ENVELOPE)</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BIG MAMA'S HOUSE</dc:creator>
  <cp:lastModifiedBy>BIG MAMA'S HOUSE</cp:lastModifiedBy>
  <cp:revision>196</cp:revision>
  <dcterms:created xsi:type="dcterms:W3CDTF">2007-12-26T05:32:35Z</dcterms:created>
  <dcterms:modified xsi:type="dcterms:W3CDTF">2008-01-12T11:50:37Z</dcterms:modified>
</cp:coreProperties>
</file>